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 bookmarkIdSeed="3">
  <p:sldMasterIdLst>
    <p:sldMasterId id="2147483648" r:id="rId1"/>
  </p:sldMasterIdLst>
  <p:notesMasterIdLst>
    <p:notesMasterId r:id="rId13"/>
  </p:notesMasterIdLst>
  <p:sldIdLst>
    <p:sldId id="270" r:id="rId2"/>
    <p:sldId id="286" r:id="rId3"/>
    <p:sldId id="300" r:id="rId4"/>
    <p:sldId id="298" r:id="rId5"/>
    <p:sldId id="306" r:id="rId6"/>
    <p:sldId id="301" r:id="rId7"/>
    <p:sldId id="302" r:id="rId8"/>
    <p:sldId id="303" r:id="rId9"/>
    <p:sldId id="304" r:id="rId10"/>
    <p:sldId id="305" r:id="rId11"/>
    <p:sldId id="269" r:id="rId12"/>
  </p:sldIdLst>
  <p:sldSz cx="12192000" cy="6858000"/>
  <p:notesSz cx="6858000" cy="9144000"/>
  <p:embeddedFontLst>
    <p:embeddedFont>
      <p:font typeface="Calibri" panose="020F0502020204030204" pitchFamily="34" charset="0"/>
      <p:regular r:id="rId14"/>
      <p:bold r:id="rId15"/>
      <p:italic r:id="rId16"/>
      <p:boldItalic r:id="rId17"/>
    </p:embeddedFont>
    <p:embeddedFont>
      <p:font typeface="Montserrat" panose="020B0604020202020204" charset="0"/>
      <p:regular r:id="rId18"/>
      <p:bold r:id="rId19"/>
      <p:italic r:id="rId20"/>
      <p:boldItalic r:id="rId21"/>
    </p:embeddedFont>
    <p:embeddedFont>
      <p:font typeface="Montserrat Medium" panose="020B0604020202020204" charset="0"/>
      <p:regular r:id="rId22"/>
      <p:italic r:id="rId23"/>
    </p:embeddedFont>
    <p:embeddedFont>
      <p:font typeface="Montserrat SemiBold" panose="020B0604020202020204" charset="0"/>
      <p:regular r:id="rId24"/>
      <p:bold r:id="rId25"/>
      <p:italic r:id="rId26"/>
      <p:boldItalic r:id="rId27"/>
    </p:embeddedFont>
  </p:embeddedFontLst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ania Rebeca Benítez Monroy" initials="TRBM" lastIdx="0" clrIdx="0">
    <p:extLst>
      <p:ext uri="{19B8F6BF-5375-455C-9EA6-DF929625EA0E}">
        <p15:presenceInfo xmlns:p15="http://schemas.microsoft.com/office/powerpoint/2012/main" userId="S-1-5-21-4100486095-2910406311-1643779924-20968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45C4F"/>
    <a:srgbClr val="A42145"/>
    <a:srgbClr val="858187"/>
    <a:srgbClr val="799474"/>
    <a:srgbClr val="B79C51"/>
    <a:srgbClr val="BC945A"/>
    <a:srgbClr val="DEC9A2"/>
    <a:srgbClr val="404040"/>
    <a:srgbClr val="6E152E"/>
    <a:srgbClr val="691B3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Estilo medio 2 - Énfasis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AF606853-7671-496A-8E4F-DF71F8EC918B}" styleName="Estilo oscuro 1 - Énfasis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638B1855-1B75-4FBE-930C-398BA8C253C6}" styleName="Estilo temático 2 - Énfasis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08FB837D-C827-4EFA-A057-4D05807E0F7C}" styleName="Estilo temático 1 - Énfasis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D7AC3CCA-C797-4891-BE02-D94E43425B78}" styleName="Estilo medio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16D9F66E-5EB9-4882-86FB-DCBF35E3C3E4}" styleName="Estilo medio 4 - Énfasis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46F890A9-2807-4EBB-B81D-B2AA78EC7F39}" styleName="Estilo oscuro 2 - Énfasis 5/Énfasis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68D230F3-CF80-4859-8CE7-A43EE81993B5}" styleName="Estilo claro 1 - Acento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912C8C85-51F0-491E-9774-3900AFEF0FD7}" styleName="Estilo claro 2 - Acento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10A1B5D5-9B99-4C35-A422-299274C87663}" styleName="Estilo medio 1 - Énfasis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4973"/>
    <p:restoredTop sz="86419"/>
  </p:normalViewPr>
  <p:slideViewPr>
    <p:cSldViewPr snapToGrid="0" snapToObjects="1">
      <p:cViewPr varScale="1">
        <p:scale>
          <a:sx n="73" d="100"/>
          <a:sy n="73" d="100"/>
        </p:scale>
        <p:origin x="1014" y="7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20" d="100"/>
        <a:sy n="2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26" Type="http://schemas.openxmlformats.org/officeDocument/2006/relationships/font" Target="fonts/font13.fntdata"/><Relationship Id="rId3" Type="http://schemas.openxmlformats.org/officeDocument/2006/relationships/slide" Target="slides/slide2.xml"/><Relationship Id="rId21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5" Type="http://schemas.openxmlformats.org/officeDocument/2006/relationships/font" Target="fonts/font12.fntdata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1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28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27" Type="http://schemas.openxmlformats.org/officeDocument/2006/relationships/font" Target="fonts/font14.fntdata"/><Relationship Id="rId30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F7C5804-814D-44F3-9979-811DF2F63E70}" type="doc">
      <dgm:prSet loTypeId="urn:microsoft.com/office/officeart/2005/8/layout/process5" loCatId="process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s-MX"/>
        </a:p>
      </dgm:t>
    </dgm:pt>
    <dgm:pt modelId="{0AD434BA-4468-454C-9BFC-585179A2AE75}">
      <dgm:prSet phldrT="[Texto]"/>
      <dgm:spPr>
        <a:solidFill>
          <a:srgbClr val="245C4F"/>
        </a:solidFill>
      </dgm:spPr>
      <dgm:t>
        <a:bodyPr/>
        <a:lstStyle/>
        <a:p>
          <a:r>
            <a:rPr lang="es-MX" dirty="0">
              <a:latin typeface="Montserrat" panose="00000500000000000000" pitchFamily="2" charset="0"/>
            </a:rPr>
            <a:t>La SFP promueve y opera la Contraloría Social, mediante el establecimiento de Lineamientos</a:t>
          </a:r>
        </a:p>
      </dgm:t>
    </dgm:pt>
    <dgm:pt modelId="{C6683D86-2AF8-4C92-8AC8-CCB48AF8E15B}" type="parTrans" cxnId="{2F9368E9-11D2-4537-A829-77BA81A1C9C3}">
      <dgm:prSet/>
      <dgm:spPr/>
      <dgm:t>
        <a:bodyPr/>
        <a:lstStyle/>
        <a:p>
          <a:endParaRPr lang="es-MX">
            <a:latin typeface="Montserrat" panose="00000500000000000000" pitchFamily="2" charset="0"/>
          </a:endParaRPr>
        </a:p>
      </dgm:t>
    </dgm:pt>
    <dgm:pt modelId="{BB5B40CC-B7C5-414A-889B-D60F2CEFD8D9}" type="sibTrans" cxnId="{2F9368E9-11D2-4537-A829-77BA81A1C9C3}">
      <dgm:prSet/>
      <dgm:spPr>
        <a:solidFill>
          <a:schemeClr val="bg2">
            <a:lumMod val="25000"/>
          </a:schemeClr>
        </a:solidFill>
      </dgm:spPr>
      <dgm:t>
        <a:bodyPr/>
        <a:lstStyle/>
        <a:p>
          <a:endParaRPr lang="es-MX">
            <a:latin typeface="Montserrat" panose="00000500000000000000" pitchFamily="2" charset="0"/>
          </a:endParaRPr>
        </a:p>
      </dgm:t>
    </dgm:pt>
    <dgm:pt modelId="{9C1AF231-2EEF-428A-A216-E9491866522C}">
      <dgm:prSet phldrT="[Texto]"/>
      <dgm:spPr>
        <a:solidFill>
          <a:srgbClr val="7030A0"/>
        </a:solidFill>
      </dgm:spPr>
      <dgm:t>
        <a:bodyPr/>
        <a:lstStyle/>
        <a:p>
          <a:r>
            <a:rPr lang="es-MX" dirty="0">
              <a:latin typeface="Montserrat" panose="00000500000000000000" pitchFamily="2" charset="0"/>
            </a:rPr>
            <a:t>La DGESUI es la Instancia Normativa que promueve y opera la Contraloría Social del PRODEP</a:t>
          </a:r>
        </a:p>
      </dgm:t>
    </dgm:pt>
    <dgm:pt modelId="{D04081CD-0763-44D1-BA79-6E0986A224D4}" type="parTrans" cxnId="{FE5F5031-A8F6-41A9-B27C-1968EC25A64F}">
      <dgm:prSet/>
      <dgm:spPr/>
      <dgm:t>
        <a:bodyPr/>
        <a:lstStyle/>
        <a:p>
          <a:endParaRPr lang="es-MX">
            <a:latin typeface="Montserrat" panose="00000500000000000000" pitchFamily="2" charset="0"/>
          </a:endParaRPr>
        </a:p>
      </dgm:t>
    </dgm:pt>
    <dgm:pt modelId="{D34A9BAD-8E1D-43BB-811A-EDFA851323E5}" type="sibTrans" cxnId="{FE5F5031-A8F6-41A9-B27C-1968EC25A64F}">
      <dgm:prSet/>
      <dgm:spPr>
        <a:solidFill>
          <a:schemeClr val="bg2">
            <a:lumMod val="25000"/>
          </a:schemeClr>
        </a:solidFill>
      </dgm:spPr>
      <dgm:t>
        <a:bodyPr/>
        <a:lstStyle/>
        <a:p>
          <a:endParaRPr lang="es-MX">
            <a:latin typeface="Montserrat" panose="00000500000000000000" pitchFamily="2" charset="0"/>
          </a:endParaRPr>
        </a:p>
      </dgm:t>
    </dgm:pt>
    <dgm:pt modelId="{34690A1B-5E44-48FB-90B6-15DEBEFD0D88}">
      <dgm:prSet phldrT="[Texto]"/>
      <dgm:spPr>
        <a:solidFill>
          <a:schemeClr val="accent4"/>
        </a:solidFill>
      </dgm:spPr>
      <dgm:t>
        <a:bodyPr/>
        <a:lstStyle/>
        <a:p>
          <a:r>
            <a:rPr lang="es-MX" dirty="0">
              <a:latin typeface="Montserrat" panose="00000500000000000000" pitchFamily="2" charset="0"/>
            </a:rPr>
            <a:t>Las IPES son las Instancias Ejecutoras que desarrollas las actividades de promoción y difusión de la Contraloría Social</a:t>
          </a:r>
        </a:p>
      </dgm:t>
    </dgm:pt>
    <dgm:pt modelId="{4EEC6A27-944F-4137-A1E1-CB6A4BFE0FCF}" type="parTrans" cxnId="{E58186DB-40FC-4BC7-83D7-EC6D44137570}">
      <dgm:prSet/>
      <dgm:spPr/>
      <dgm:t>
        <a:bodyPr/>
        <a:lstStyle/>
        <a:p>
          <a:endParaRPr lang="es-MX">
            <a:latin typeface="Montserrat" panose="00000500000000000000" pitchFamily="2" charset="0"/>
          </a:endParaRPr>
        </a:p>
      </dgm:t>
    </dgm:pt>
    <dgm:pt modelId="{1ECE11B2-B5E8-4D76-B96B-DB307B8CBB4A}" type="sibTrans" cxnId="{E58186DB-40FC-4BC7-83D7-EC6D44137570}">
      <dgm:prSet/>
      <dgm:spPr>
        <a:solidFill>
          <a:schemeClr val="bg2">
            <a:lumMod val="25000"/>
          </a:schemeClr>
        </a:solidFill>
      </dgm:spPr>
      <dgm:t>
        <a:bodyPr/>
        <a:lstStyle/>
        <a:p>
          <a:endParaRPr lang="es-MX">
            <a:latin typeface="Montserrat" panose="00000500000000000000" pitchFamily="2" charset="0"/>
          </a:endParaRPr>
        </a:p>
      </dgm:t>
    </dgm:pt>
    <dgm:pt modelId="{C492EE00-D09A-417A-B9F7-8C6ECE4F1F2D}">
      <dgm:prSet phldrT="[Texto]"/>
      <dgm:spPr>
        <a:solidFill>
          <a:srgbClr val="C00000"/>
        </a:solidFill>
      </dgm:spPr>
      <dgm:t>
        <a:bodyPr/>
        <a:lstStyle/>
        <a:p>
          <a:r>
            <a:rPr lang="es-MX" dirty="0">
              <a:latin typeface="Montserrat" panose="00000500000000000000" pitchFamily="2" charset="0"/>
            </a:rPr>
            <a:t>El Comité de CS, es la instancia que vigila el cumplimiento de las metas y la correcta aplicación de los recursos</a:t>
          </a:r>
        </a:p>
      </dgm:t>
    </dgm:pt>
    <dgm:pt modelId="{85AB96C5-4513-4F54-8CA7-7BCE782C1132}" type="parTrans" cxnId="{A73974EC-8638-431D-ABDE-15EB95C277AD}">
      <dgm:prSet/>
      <dgm:spPr/>
      <dgm:t>
        <a:bodyPr/>
        <a:lstStyle/>
        <a:p>
          <a:endParaRPr lang="es-MX">
            <a:latin typeface="Montserrat" panose="00000500000000000000" pitchFamily="2" charset="0"/>
          </a:endParaRPr>
        </a:p>
      </dgm:t>
    </dgm:pt>
    <dgm:pt modelId="{5D6A16BD-B842-4547-805A-E92E2F79D54C}" type="sibTrans" cxnId="{A73974EC-8638-431D-ABDE-15EB95C277AD}">
      <dgm:prSet/>
      <dgm:spPr>
        <a:solidFill>
          <a:schemeClr val="tx1">
            <a:lumMod val="85000"/>
            <a:lumOff val="15000"/>
          </a:schemeClr>
        </a:solidFill>
      </dgm:spPr>
      <dgm:t>
        <a:bodyPr/>
        <a:lstStyle/>
        <a:p>
          <a:endParaRPr lang="es-MX">
            <a:latin typeface="Montserrat" panose="00000500000000000000" pitchFamily="2" charset="0"/>
          </a:endParaRPr>
        </a:p>
      </dgm:t>
    </dgm:pt>
    <dgm:pt modelId="{416D101E-ABB3-451B-8153-6D8B61F2F28F}">
      <dgm:prSet phldrT="[Texto]"/>
      <dgm:spPr>
        <a:solidFill>
          <a:schemeClr val="bg2">
            <a:lumMod val="50000"/>
          </a:schemeClr>
        </a:solidFill>
      </dgm:spPr>
      <dgm:t>
        <a:bodyPr/>
        <a:lstStyle/>
        <a:p>
          <a:r>
            <a:rPr lang="es-MX" dirty="0">
              <a:latin typeface="Montserrat" panose="00000500000000000000" pitchFamily="2" charset="0"/>
            </a:rPr>
            <a:t>El Órgano Estatal de Control es la instancia externa que fiscaliza los trabajos de la Contraloría Social</a:t>
          </a:r>
        </a:p>
      </dgm:t>
    </dgm:pt>
    <dgm:pt modelId="{145537D9-2FFF-4CF3-8071-FBD066D584C4}" type="parTrans" cxnId="{BB845483-7190-4572-834D-B45083CD519C}">
      <dgm:prSet/>
      <dgm:spPr/>
      <dgm:t>
        <a:bodyPr/>
        <a:lstStyle/>
        <a:p>
          <a:endParaRPr lang="es-MX">
            <a:latin typeface="Montserrat" panose="00000500000000000000" pitchFamily="2" charset="0"/>
          </a:endParaRPr>
        </a:p>
      </dgm:t>
    </dgm:pt>
    <dgm:pt modelId="{B885F9F8-70A5-4CD1-BB3A-4ABC85E991FE}" type="sibTrans" cxnId="{BB845483-7190-4572-834D-B45083CD519C}">
      <dgm:prSet/>
      <dgm:spPr/>
      <dgm:t>
        <a:bodyPr/>
        <a:lstStyle/>
        <a:p>
          <a:endParaRPr lang="es-MX">
            <a:latin typeface="Montserrat" panose="00000500000000000000" pitchFamily="2" charset="0"/>
          </a:endParaRPr>
        </a:p>
      </dgm:t>
    </dgm:pt>
    <dgm:pt modelId="{BB5C2D73-5B75-44A8-8941-DAF3379349AC}" type="pres">
      <dgm:prSet presAssocID="{EF7C5804-814D-44F3-9979-811DF2F63E70}" presName="diagram" presStyleCnt="0">
        <dgm:presLayoutVars>
          <dgm:dir/>
          <dgm:resizeHandles val="exact"/>
        </dgm:presLayoutVars>
      </dgm:prSet>
      <dgm:spPr/>
    </dgm:pt>
    <dgm:pt modelId="{BE9FD3C0-A1F3-4264-8A8D-DD2C0FA164E8}" type="pres">
      <dgm:prSet presAssocID="{0AD434BA-4468-454C-9BFC-585179A2AE75}" presName="node" presStyleLbl="node1" presStyleIdx="0" presStyleCnt="5">
        <dgm:presLayoutVars>
          <dgm:bulletEnabled val="1"/>
        </dgm:presLayoutVars>
      </dgm:prSet>
      <dgm:spPr/>
    </dgm:pt>
    <dgm:pt modelId="{66729DD6-993D-4C66-A75B-3A8A3316C049}" type="pres">
      <dgm:prSet presAssocID="{BB5B40CC-B7C5-414A-889B-D60F2CEFD8D9}" presName="sibTrans" presStyleLbl="sibTrans2D1" presStyleIdx="0" presStyleCnt="4"/>
      <dgm:spPr/>
    </dgm:pt>
    <dgm:pt modelId="{D9DAF5DD-0B40-4593-8D89-3527888AA7C4}" type="pres">
      <dgm:prSet presAssocID="{BB5B40CC-B7C5-414A-889B-D60F2CEFD8D9}" presName="connectorText" presStyleLbl="sibTrans2D1" presStyleIdx="0" presStyleCnt="4"/>
      <dgm:spPr/>
    </dgm:pt>
    <dgm:pt modelId="{B6193514-B4ED-4547-A8BB-F11854C891F1}" type="pres">
      <dgm:prSet presAssocID="{9C1AF231-2EEF-428A-A216-E9491866522C}" presName="node" presStyleLbl="node1" presStyleIdx="1" presStyleCnt="5">
        <dgm:presLayoutVars>
          <dgm:bulletEnabled val="1"/>
        </dgm:presLayoutVars>
      </dgm:prSet>
      <dgm:spPr/>
    </dgm:pt>
    <dgm:pt modelId="{5A857BD0-D6AA-4DDD-BA93-6EFCD0EB212F}" type="pres">
      <dgm:prSet presAssocID="{D34A9BAD-8E1D-43BB-811A-EDFA851323E5}" presName="sibTrans" presStyleLbl="sibTrans2D1" presStyleIdx="1" presStyleCnt="4"/>
      <dgm:spPr/>
    </dgm:pt>
    <dgm:pt modelId="{CB718783-9A15-4505-8DB8-47F1FD480B6C}" type="pres">
      <dgm:prSet presAssocID="{D34A9BAD-8E1D-43BB-811A-EDFA851323E5}" presName="connectorText" presStyleLbl="sibTrans2D1" presStyleIdx="1" presStyleCnt="4"/>
      <dgm:spPr/>
    </dgm:pt>
    <dgm:pt modelId="{A3CB98CD-7A55-473F-B480-6366516AD8DF}" type="pres">
      <dgm:prSet presAssocID="{34690A1B-5E44-48FB-90B6-15DEBEFD0D88}" presName="node" presStyleLbl="node1" presStyleIdx="2" presStyleCnt="5">
        <dgm:presLayoutVars>
          <dgm:bulletEnabled val="1"/>
        </dgm:presLayoutVars>
      </dgm:prSet>
      <dgm:spPr/>
    </dgm:pt>
    <dgm:pt modelId="{A6DE3B89-6A6A-4676-B7F2-22AF3A86EA06}" type="pres">
      <dgm:prSet presAssocID="{1ECE11B2-B5E8-4D76-B96B-DB307B8CBB4A}" presName="sibTrans" presStyleLbl="sibTrans2D1" presStyleIdx="2" presStyleCnt="4"/>
      <dgm:spPr/>
    </dgm:pt>
    <dgm:pt modelId="{BC67EBD9-4B21-4F1F-8FA6-DD018E7EF8D7}" type="pres">
      <dgm:prSet presAssocID="{1ECE11B2-B5E8-4D76-B96B-DB307B8CBB4A}" presName="connectorText" presStyleLbl="sibTrans2D1" presStyleIdx="2" presStyleCnt="4"/>
      <dgm:spPr/>
    </dgm:pt>
    <dgm:pt modelId="{E081B92D-2F99-4136-8992-C8E4B5281FEB}" type="pres">
      <dgm:prSet presAssocID="{C492EE00-D09A-417A-B9F7-8C6ECE4F1F2D}" presName="node" presStyleLbl="node1" presStyleIdx="3" presStyleCnt="5">
        <dgm:presLayoutVars>
          <dgm:bulletEnabled val="1"/>
        </dgm:presLayoutVars>
      </dgm:prSet>
      <dgm:spPr/>
    </dgm:pt>
    <dgm:pt modelId="{920609B0-C78D-47D1-882A-E35639B48978}" type="pres">
      <dgm:prSet presAssocID="{5D6A16BD-B842-4547-805A-E92E2F79D54C}" presName="sibTrans" presStyleLbl="sibTrans2D1" presStyleIdx="3" presStyleCnt="4" custFlipVert="1" custFlipHor="1" custScaleX="95446" custScaleY="99518" custLinFactNeighborX="4165" custLinFactNeighborY="-35076"/>
      <dgm:spPr/>
    </dgm:pt>
    <dgm:pt modelId="{F484B9D4-D2B5-48D3-97B1-A153079EF4F8}" type="pres">
      <dgm:prSet presAssocID="{5D6A16BD-B842-4547-805A-E92E2F79D54C}" presName="connectorText" presStyleLbl="sibTrans2D1" presStyleIdx="3" presStyleCnt="4"/>
      <dgm:spPr/>
    </dgm:pt>
    <dgm:pt modelId="{17BDA74B-A978-430D-A7C4-0DD32D13D7C0}" type="pres">
      <dgm:prSet presAssocID="{416D101E-ABB3-451B-8153-6D8B61F2F28F}" presName="node" presStyleLbl="node1" presStyleIdx="4" presStyleCnt="5" custLinFactX="-57918" custLinFactNeighborX="-100000" custLinFactNeighborY="60726">
        <dgm:presLayoutVars>
          <dgm:bulletEnabled val="1"/>
        </dgm:presLayoutVars>
      </dgm:prSet>
      <dgm:spPr/>
    </dgm:pt>
  </dgm:ptLst>
  <dgm:cxnLst>
    <dgm:cxn modelId="{EC1C310A-244D-4F96-9817-8AD9446EED04}" type="presOf" srcId="{416D101E-ABB3-451B-8153-6D8B61F2F28F}" destId="{17BDA74B-A978-430D-A7C4-0DD32D13D7C0}" srcOrd="0" destOrd="0" presId="urn:microsoft.com/office/officeart/2005/8/layout/process5"/>
    <dgm:cxn modelId="{2DB0B42D-964D-40CB-BEF5-18EE861DBB84}" type="presOf" srcId="{5D6A16BD-B842-4547-805A-E92E2F79D54C}" destId="{920609B0-C78D-47D1-882A-E35639B48978}" srcOrd="0" destOrd="0" presId="urn:microsoft.com/office/officeart/2005/8/layout/process5"/>
    <dgm:cxn modelId="{FE5F5031-A8F6-41A9-B27C-1968EC25A64F}" srcId="{EF7C5804-814D-44F3-9979-811DF2F63E70}" destId="{9C1AF231-2EEF-428A-A216-E9491866522C}" srcOrd="1" destOrd="0" parTransId="{D04081CD-0763-44D1-BA79-6E0986A224D4}" sibTransId="{D34A9BAD-8E1D-43BB-811A-EDFA851323E5}"/>
    <dgm:cxn modelId="{7FBB873E-E4B0-455F-AE69-BE3A3A4E0DBF}" type="presOf" srcId="{D34A9BAD-8E1D-43BB-811A-EDFA851323E5}" destId="{CB718783-9A15-4505-8DB8-47F1FD480B6C}" srcOrd="1" destOrd="0" presId="urn:microsoft.com/office/officeart/2005/8/layout/process5"/>
    <dgm:cxn modelId="{75FC7D5C-DBA6-4701-A21E-D350DC20B700}" type="presOf" srcId="{EF7C5804-814D-44F3-9979-811DF2F63E70}" destId="{BB5C2D73-5B75-44A8-8941-DAF3379349AC}" srcOrd="0" destOrd="0" presId="urn:microsoft.com/office/officeart/2005/8/layout/process5"/>
    <dgm:cxn modelId="{F3E6F05F-069D-4CD1-A302-67C190ECBFAE}" type="presOf" srcId="{BB5B40CC-B7C5-414A-889B-D60F2CEFD8D9}" destId="{D9DAF5DD-0B40-4593-8D89-3527888AA7C4}" srcOrd="1" destOrd="0" presId="urn:microsoft.com/office/officeart/2005/8/layout/process5"/>
    <dgm:cxn modelId="{28BF4C6B-DDFA-437E-A6B5-615065935406}" type="presOf" srcId="{1ECE11B2-B5E8-4D76-B96B-DB307B8CBB4A}" destId="{BC67EBD9-4B21-4F1F-8FA6-DD018E7EF8D7}" srcOrd="1" destOrd="0" presId="urn:microsoft.com/office/officeart/2005/8/layout/process5"/>
    <dgm:cxn modelId="{FBF0436F-0A60-4730-AFC1-4B8EE6E51009}" type="presOf" srcId="{C492EE00-D09A-417A-B9F7-8C6ECE4F1F2D}" destId="{E081B92D-2F99-4136-8992-C8E4B5281FEB}" srcOrd="0" destOrd="0" presId="urn:microsoft.com/office/officeart/2005/8/layout/process5"/>
    <dgm:cxn modelId="{0B674F70-9A5F-4B4E-B0A7-41DFC7477572}" type="presOf" srcId="{0AD434BA-4468-454C-9BFC-585179A2AE75}" destId="{BE9FD3C0-A1F3-4264-8A8D-DD2C0FA164E8}" srcOrd="0" destOrd="0" presId="urn:microsoft.com/office/officeart/2005/8/layout/process5"/>
    <dgm:cxn modelId="{A8B21D53-A245-40E2-B398-FB96BF345D4F}" type="presOf" srcId="{1ECE11B2-B5E8-4D76-B96B-DB307B8CBB4A}" destId="{A6DE3B89-6A6A-4676-B7F2-22AF3A86EA06}" srcOrd="0" destOrd="0" presId="urn:microsoft.com/office/officeart/2005/8/layout/process5"/>
    <dgm:cxn modelId="{3FEFE059-8306-4F40-882F-C9A55CFB36A2}" type="presOf" srcId="{34690A1B-5E44-48FB-90B6-15DEBEFD0D88}" destId="{A3CB98CD-7A55-473F-B480-6366516AD8DF}" srcOrd="0" destOrd="0" presId="urn:microsoft.com/office/officeart/2005/8/layout/process5"/>
    <dgm:cxn modelId="{2F42A77E-330F-472B-BAB3-75E061BDF16E}" type="presOf" srcId="{BB5B40CC-B7C5-414A-889B-D60F2CEFD8D9}" destId="{66729DD6-993D-4C66-A75B-3A8A3316C049}" srcOrd="0" destOrd="0" presId="urn:microsoft.com/office/officeart/2005/8/layout/process5"/>
    <dgm:cxn modelId="{7AC25D82-F068-416A-9762-B699601B4A2C}" type="presOf" srcId="{D34A9BAD-8E1D-43BB-811A-EDFA851323E5}" destId="{5A857BD0-D6AA-4DDD-BA93-6EFCD0EB212F}" srcOrd="0" destOrd="0" presId="urn:microsoft.com/office/officeart/2005/8/layout/process5"/>
    <dgm:cxn modelId="{BB845483-7190-4572-834D-B45083CD519C}" srcId="{EF7C5804-814D-44F3-9979-811DF2F63E70}" destId="{416D101E-ABB3-451B-8153-6D8B61F2F28F}" srcOrd="4" destOrd="0" parTransId="{145537D9-2FFF-4CF3-8071-FBD066D584C4}" sibTransId="{B885F9F8-70A5-4CD1-BB3A-4ABC85E991FE}"/>
    <dgm:cxn modelId="{82DFD998-563D-436D-A1D1-66A7E3EA0265}" type="presOf" srcId="{9C1AF231-2EEF-428A-A216-E9491866522C}" destId="{B6193514-B4ED-4547-A8BB-F11854C891F1}" srcOrd="0" destOrd="0" presId="urn:microsoft.com/office/officeart/2005/8/layout/process5"/>
    <dgm:cxn modelId="{894D67BA-0E89-44CC-A59C-2F722E99D940}" type="presOf" srcId="{5D6A16BD-B842-4547-805A-E92E2F79D54C}" destId="{F484B9D4-D2B5-48D3-97B1-A153079EF4F8}" srcOrd="1" destOrd="0" presId="urn:microsoft.com/office/officeart/2005/8/layout/process5"/>
    <dgm:cxn modelId="{E58186DB-40FC-4BC7-83D7-EC6D44137570}" srcId="{EF7C5804-814D-44F3-9979-811DF2F63E70}" destId="{34690A1B-5E44-48FB-90B6-15DEBEFD0D88}" srcOrd="2" destOrd="0" parTransId="{4EEC6A27-944F-4137-A1E1-CB6A4BFE0FCF}" sibTransId="{1ECE11B2-B5E8-4D76-B96B-DB307B8CBB4A}"/>
    <dgm:cxn modelId="{2F9368E9-11D2-4537-A829-77BA81A1C9C3}" srcId="{EF7C5804-814D-44F3-9979-811DF2F63E70}" destId="{0AD434BA-4468-454C-9BFC-585179A2AE75}" srcOrd="0" destOrd="0" parTransId="{C6683D86-2AF8-4C92-8AC8-CCB48AF8E15B}" sibTransId="{BB5B40CC-B7C5-414A-889B-D60F2CEFD8D9}"/>
    <dgm:cxn modelId="{A73974EC-8638-431D-ABDE-15EB95C277AD}" srcId="{EF7C5804-814D-44F3-9979-811DF2F63E70}" destId="{C492EE00-D09A-417A-B9F7-8C6ECE4F1F2D}" srcOrd="3" destOrd="0" parTransId="{85AB96C5-4513-4F54-8CA7-7BCE782C1132}" sibTransId="{5D6A16BD-B842-4547-805A-E92E2F79D54C}"/>
    <dgm:cxn modelId="{03F54D0B-19F7-46BD-BAAC-C63A1852637B}" type="presParOf" srcId="{BB5C2D73-5B75-44A8-8941-DAF3379349AC}" destId="{BE9FD3C0-A1F3-4264-8A8D-DD2C0FA164E8}" srcOrd="0" destOrd="0" presId="urn:microsoft.com/office/officeart/2005/8/layout/process5"/>
    <dgm:cxn modelId="{EE63761A-0A04-491F-A3FF-908FC3A129A6}" type="presParOf" srcId="{BB5C2D73-5B75-44A8-8941-DAF3379349AC}" destId="{66729DD6-993D-4C66-A75B-3A8A3316C049}" srcOrd="1" destOrd="0" presId="urn:microsoft.com/office/officeart/2005/8/layout/process5"/>
    <dgm:cxn modelId="{D61B52AE-4C11-425E-B42F-3314D7F0D8BA}" type="presParOf" srcId="{66729DD6-993D-4C66-A75B-3A8A3316C049}" destId="{D9DAF5DD-0B40-4593-8D89-3527888AA7C4}" srcOrd="0" destOrd="0" presId="urn:microsoft.com/office/officeart/2005/8/layout/process5"/>
    <dgm:cxn modelId="{09765D30-0858-43DC-8CBF-3D2E460B6D02}" type="presParOf" srcId="{BB5C2D73-5B75-44A8-8941-DAF3379349AC}" destId="{B6193514-B4ED-4547-A8BB-F11854C891F1}" srcOrd="2" destOrd="0" presId="urn:microsoft.com/office/officeart/2005/8/layout/process5"/>
    <dgm:cxn modelId="{BB5719CB-634C-432C-AF89-C9E5E8FAC3CE}" type="presParOf" srcId="{BB5C2D73-5B75-44A8-8941-DAF3379349AC}" destId="{5A857BD0-D6AA-4DDD-BA93-6EFCD0EB212F}" srcOrd="3" destOrd="0" presId="urn:microsoft.com/office/officeart/2005/8/layout/process5"/>
    <dgm:cxn modelId="{E99B4B14-E896-4109-B2CE-BDCFADAAFC5A}" type="presParOf" srcId="{5A857BD0-D6AA-4DDD-BA93-6EFCD0EB212F}" destId="{CB718783-9A15-4505-8DB8-47F1FD480B6C}" srcOrd="0" destOrd="0" presId="urn:microsoft.com/office/officeart/2005/8/layout/process5"/>
    <dgm:cxn modelId="{EEC795B0-6D8E-4B16-B957-6E5ABA77DE06}" type="presParOf" srcId="{BB5C2D73-5B75-44A8-8941-DAF3379349AC}" destId="{A3CB98CD-7A55-473F-B480-6366516AD8DF}" srcOrd="4" destOrd="0" presId="urn:microsoft.com/office/officeart/2005/8/layout/process5"/>
    <dgm:cxn modelId="{E726E6C5-BF05-4479-A6D5-C203B2C35C52}" type="presParOf" srcId="{BB5C2D73-5B75-44A8-8941-DAF3379349AC}" destId="{A6DE3B89-6A6A-4676-B7F2-22AF3A86EA06}" srcOrd="5" destOrd="0" presId="urn:microsoft.com/office/officeart/2005/8/layout/process5"/>
    <dgm:cxn modelId="{A94537B0-5FD1-48EE-AF2A-F488F292509A}" type="presParOf" srcId="{A6DE3B89-6A6A-4676-B7F2-22AF3A86EA06}" destId="{BC67EBD9-4B21-4F1F-8FA6-DD018E7EF8D7}" srcOrd="0" destOrd="0" presId="urn:microsoft.com/office/officeart/2005/8/layout/process5"/>
    <dgm:cxn modelId="{CB4E7A36-E157-4A84-85D8-481B53814B36}" type="presParOf" srcId="{BB5C2D73-5B75-44A8-8941-DAF3379349AC}" destId="{E081B92D-2F99-4136-8992-C8E4B5281FEB}" srcOrd="6" destOrd="0" presId="urn:microsoft.com/office/officeart/2005/8/layout/process5"/>
    <dgm:cxn modelId="{592373DB-A6C6-4EB3-9CBE-9CB5798822E3}" type="presParOf" srcId="{BB5C2D73-5B75-44A8-8941-DAF3379349AC}" destId="{920609B0-C78D-47D1-882A-E35639B48978}" srcOrd="7" destOrd="0" presId="urn:microsoft.com/office/officeart/2005/8/layout/process5"/>
    <dgm:cxn modelId="{AE80433C-F0FF-4FCE-8A84-7F4E3B4C6441}" type="presParOf" srcId="{920609B0-C78D-47D1-882A-E35639B48978}" destId="{F484B9D4-D2B5-48D3-97B1-A153079EF4F8}" srcOrd="0" destOrd="0" presId="urn:microsoft.com/office/officeart/2005/8/layout/process5"/>
    <dgm:cxn modelId="{74C0D166-1BB2-4A1B-8587-5E02169CA027}" type="presParOf" srcId="{BB5C2D73-5B75-44A8-8941-DAF3379349AC}" destId="{17BDA74B-A978-430D-A7C4-0DD32D13D7C0}" srcOrd="8" destOrd="0" presId="urn:microsoft.com/office/officeart/2005/8/layout/process5"/>
  </dgm:cxnLst>
  <dgm:bg>
    <a:noFill/>
  </dgm:bg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E9FD3C0-A1F3-4264-8A8D-DD2C0FA164E8}">
      <dsp:nvSpPr>
        <dsp:cNvPr id="0" name=""/>
        <dsp:cNvSpPr/>
      </dsp:nvSpPr>
      <dsp:spPr>
        <a:xfrm>
          <a:off x="7869" y="827757"/>
          <a:ext cx="2351969" cy="1411181"/>
        </a:xfrm>
        <a:prstGeom prst="roundRect">
          <a:avLst>
            <a:gd name="adj" fmla="val 10000"/>
          </a:avLst>
        </a:prstGeom>
        <a:solidFill>
          <a:srgbClr val="245C4F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400" kern="1200" dirty="0">
              <a:latin typeface="Montserrat" panose="00000500000000000000" pitchFamily="2" charset="0"/>
            </a:rPr>
            <a:t>La SFP promueve y opera la Contraloría Social, mediante el establecimiento de Lineamientos</a:t>
          </a:r>
        </a:p>
      </dsp:txBody>
      <dsp:txXfrm>
        <a:off x="49201" y="869089"/>
        <a:ext cx="2269305" cy="1328517"/>
      </dsp:txXfrm>
    </dsp:sp>
    <dsp:sp modelId="{66729DD6-993D-4C66-A75B-3A8A3316C049}">
      <dsp:nvSpPr>
        <dsp:cNvPr id="0" name=""/>
        <dsp:cNvSpPr/>
      </dsp:nvSpPr>
      <dsp:spPr>
        <a:xfrm>
          <a:off x="2566812" y="1241704"/>
          <a:ext cx="498617" cy="583288"/>
        </a:xfrm>
        <a:prstGeom prst="rightArrow">
          <a:avLst>
            <a:gd name="adj1" fmla="val 60000"/>
            <a:gd name="adj2" fmla="val 50000"/>
          </a:avLst>
        </a:prstGeom>
        <a:solidFill>
          <a:schemeClr val="bg2">
            <a:lumMod val="2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MX" sz="1100" kern="1200">
            <a:latin typeface="Montserrat" panose="00000500000000000000" pitchFamily="2" charset="0"/>
          </a:endParaRPr>
        </a:p>
      </dsp:txBody>
      <dsp:txXfrm>
        <a:off x="2566812" y="1358362"/>
        <a:ext cx="349032" cy="349972"/>
      </dsp:txXfrm>
    </dsp:sp>
    <dsp:sp modelId="{B6193514-B4ED-4547-A8BB-F11854C891F1}">
      <dsp:nvSpPr>
        <dsp:cNvPr id="0" name=""/>
        <dsp:cNvSpPr/>
      </dsp:nvSpPr>
      <dsp:spPr>
        <a:xfrm>
          <a:off x="3300627" y="827757"/>
          <a:ext cx="2351969" cy="1411181"/>
        </a:xfrm>
        <a:prstGeom prst="roundRect">
          <a:avLst>
            <a:gd name="adj" fmla="val 10000"/>
          </a:avLst>
        </a:prstGeom>
        <a:solidFill>
          <a:srgbClr val="7030A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400" kern="1200" dirty="0">
              <a:latin typeface="Montserrat" panose="00000500000000000000" pitchFamily="2" charset="0"/>
            </a:rPr>
            <a:t>La DGESUI es la Instancia Normativa que promueve y opera la Contraloría Social del PRODEP</a:t>
          </a:r>
        </a:p>
      </dsp:txBody>
      <dsp:txXfrm>
        <a:off x="3341959" y="869089"/>
        <a:ext cx="2269305" cy="1328517"/>
      </dsp:txXfrm>
    </dsp:sp>
    <dsp:sp modelId="{5A857BD0-D6AA-4DDD-BA93-6EFCD0EB212F}">
      <dsp:nvSpPr>
        <dsp:cNvPr id="0" name=""/>
        <dsp:cNvSpPr/>
      </dsp:nvSpPr>
      <dsp:spPr>
        <a:xfrm>
          <a:off x="5859570" y="1241704"/>
          <a:ext cx="498617" cy="583288"/>
        </a:xfrm>
        <a:prstGeom prst="rightArrow">
          <a:avLst>
            <a:gd name="adj1" fmla="val 60000"/>
            <a:gd name="adj2" fmla="val 50000"/>
          </a:avLst>
        </a:prstGeom>
        <a:solidFill>
          <a:schemeClr val="bg2">
            <a:lumMod val="2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MX" sz="1100" kern="1200">
            <a:latin typeface="Montserrat" panose="00000500000000000000" pitchFamily="2" charset="0"/>
          </a:endParaRPr>
        </a:p>
      </dsp:txBody>
      <dsp:txXfrm>
        <a:off x="5859570" y="1358362"/>
        <a:ext cx="349032" cy="349972"/>
      </dsp:txXfrm>
    </dsp:sp>
    <dsp:sp modelId="{A3CB98CD-7A55-473F-B480-6366516AD8DF}">
      <dsp:nvSpPr>
        <dsp:cNvPr id="0" name=""/>
        <dsp:cNvSpPr/>
      </dsp:nvSpPr>
      <dsp:spPr>
        <a:xfrm>
          <a:off x="6593384" y="827757"/>
          <a:ext cx="2351969" cy="1411181"/>
        </a:xfrm>
        <a:prstGeom prst="roundRect">
          <a:avLst>
            <a:gd name="adj" fmla="val 10000"/>
          </a:avLst>
        </a:prstGeom>
        <a:solidFill>
          <a:schemeClr val="accent4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400" kern="1200" dirty="0">
              <a:latin typeface="Montserrat" panose="00000500000000000000" pitchFamily="2" charset="0"/>
            </a:rPr>
            <a:t>Las IPES son las Instancias Ejecutoras que desarrollas las actividades de promoción y difusión de la Contraloría Social</a:t>
          </a:r>
        </a:p>
      </dsp:txBody>
      <dsp:txXfrm>
        <a:off x="6634716" y="869089"/>
        <a:ext cx="2269305" cy="1328517"/>
      </dsp:txXfrm>
    </dsp:sp>
    <dsp:sp modelId="{A6DE3B89-6A6A-4676-B7F2-22AF3A86EA06}">
      <dsp:nvSpPr>
        <dsp:cNvPr id="0" name=""/>
        <dsp:cNvSpPr/>
      </dsp:nvSpPr>
      <dsp:spPr>
        <a:xfrm rot="5400000">
          <a:off x="7520061" y="2403577"/>
          <a:ext cx="498617" cy="583288"/>
        </a:xfrm>
        <a:prstGeom prst="rightArrow">
          <a:avLst>
            <a:gd name="adj1" fmla="val 60000"/>
            <a:gd name="adj2" fmla="val 50000"/>
          </a:avLst>
        </a:prstGeom>
        <a:solidFill>
          <a:schemeClr val="bg2">
            <a:lumMod val="2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MX" sz="1100" kern="1200">
            <a:latin typeface="Montserrat" panose="00000500000000000000" pitchFamily="2" charset="0"/>
          </a:endParaRPr>
        </a:p>
      </dsp:txBody>
      <dsp:txXfrm rot="-5400000">
        <a:off x="7594384" y="2445913"/>
        <a:ext cx="349972" cy="349032"/>
      </dsp:txXfrm>
    </dsp:sp>
    <dsp:sp modelId="{E081B92D-2F99-4136-8992-C8E4B5281FEB}">
      <dsp:nvSpPr>
        <dsp:cNvPr id="0" name=""/>
        <dsp:cNvSpPr/>
      </dsp:nvSpPr>
      <dsp:spPr>
        <a:xfrm>
          <a:off x="6593384" y="3179727"/>
          <a:ext cx="2351969" cy="1411181"/>
        </a:xfrm>
        <a:prstGeom prst="roundRect">
          <a:avLst>
            <a:gd name="adj" fmla="val 10000"/>
          </a:avLst>
        </a:prstGeom>
        <a:solidFill>
          <a:srgbClr val="C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400" kern="1200" dirty="0">
              <a:latin typeface="Montserrat" panose="00000500000000000000" pitchFamily="2" charset="0"/>
            </a:rPr>
            <a:t>El Comité de CS, es la instancia que vigila el cumplimiento de las metas y la correcta aplicación de los recursos</a:t>
          </a:r>
        </a:p>
      </dsp:txBody>
      <dsp:txXfrm>
        <a:off x="6634716" y="3221059"/>
        <a:ext cx="2269305" cy="1328517"/>
      </dsp:txXfrm>
    </dsp:sp>
    <dsp:sp modelId="{920609B0-C78D-47D1-882A-E35639B48978}">
      <dsp:nvSpPr>
        <dsp:cNvPr id="0" name=""/>
        <dsp:cNvSpPr/>
      </dsp:nvSpPr>
      <dsp:spPr>
        <a:xfrm rot="10370659" flipH="1" flipV="1">
          <a:off x="3549450" y="3796377"/>
          <a:ext cx="2162420" cy="580477"/>
        </a:xfrm>
        <a:prstGeom prst="rightArrow">
          <a:avLst>
            <a:gd name="adj1" fmla="val 60000"/>
            <a:gd name="adj2" fmla="val 50000"/>
          </a:avLst>
        </a:prstGeom>
        <a:solidFill>
          <a:schemeClr val="tx1">
            <a:lumMod val="85000"/>
            <a:lumOff val="1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MX" sz="1100" kern="1200">
            <a:latin typeface="Montserrat" panose="00000500000000000000" pitchFamily="2" charset="0"/>
          </a:endParaRPr>
        </a:p>
      </dsp:txBody>
      <dsp:txXfrm rot="10800000">
        <a:off x="3550128" y="3923318"/>
        <a:ext cx="1988277" cy="348287"/>
      </dsp:txXfrm>
    </dsp:sp>
    <dsp:sp modelId="{17BDA74B-A978-430D-A7C4-0DD32D13D7C0}">
      <dsp:nvSpPr>
        <dsp:cNvPr id="0" name=""/>
        <dsp:cNvSpPr/>
      </dsp:nvSpPr>
      <dsp:spPr>
        <a:xfrm>
          <a:off x="0" y="4007485"/>
          <a:ext cx="2351969" cy="1411181"/>
        </a:xfrm>
        <a:prstGeom prst="roundRect">
          <a:avLst>
            <a:gd name="adj" fmla="val 10000"/>
          </a:avLst>
        </a:prstGeom>
        <a:solidFill>
          <a:schemeClr val="bg2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400" kern="1200" dirty="0">
              <a:latin typeface="Montserrat" panose="00000500000000000000" pitchFamily="2" charset="0"/>
            </a:rPr>
            <a:t>El Órgano Estatal de Control es la instancia externa que fiscaliza los trabajos de la Contraloría Social</a:t>
          </a:r>
        </a:p>
      </dsp:txBody>
      <dsp:txXfrm>
        <a:off x="41332" y="4048817"/>
        <a:ext cx="2269305" cy="132851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5">
  <dgm:title val=""/>
  <dgm:desc val=""/>
  <dgm:catLst>
    <dgm:cat type="process" pri="1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revDir"/>
          <dgm:param type="bkpt" val="endCnv"/>
        </dgm:alg>
      </dgm:if>
      <dgm:else name="Name2">
        <dgm:alg type="snake">
          <dgm:param type="grDir" val="tR"/>
          <dgm:param type="flowDir" val="row"/>
          <dgm:param type="contDir" val="rev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4"/>
      <dgm:constr type="sp" refType="w" refFor="ch" refForName="sibTrans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 dirty="0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0E016B-CAC3-6B4C-90C0-D7AA6A747DA3}" type="datetimeFigureOut">
              <a:rPr lang="es-MX" smtClean="0"/>
              <a:t>18/08/2021</a:t>
            </a:fld>
            <a:endParaRPr lang="es-MX" dirty="0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MX" dirty="0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BF3107-FFE8-3645-B89F-777090C37BF5}" type="slidenum">
              <a:rPr lang="es-MX" smtClean="0"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1989042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BF3107-FFE8-3645-B89F-777090C37BF5}" type="slidenum">
              <a:rPr lang="es-MX" smtClean="0"/>
              <a:t>2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94304076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BF3107-FFE8-3645-B89F-777090C37BF5}" type="slidenum">
              <a:rPr lang="es-MX" smtClean="0"/>
              <a:t>11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9102033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BF3107-FFE8-3645-B89F-777090C37BF5}" type="slidenum">
              <a:rPr lang="es-MX" smtClean="0"/>
              <a:t>3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5287083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BF3107-FFE8-3645-B89F-777090C37BF5}" type="slidenum">
              <a:rPr lang="es-MX" smtClean="0"/>
              <a:t>4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1102149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BF3107-FFE8-3645-B89F-777090C37BF5}" type="slidenum">
              <a:rPr lang="es-MX" smtClean="0"/>
              <a:t>5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1110878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BF3107-FFE8-3645-B89F-777090C37BF5}" type="slidenum">
              <a:rPr lang="es-MX" smtClean="0"/>
              <a:t>6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4178053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BF3107-FFE8-3645-B89F-777090C37BF5}" type="slidenum">
              <a:rPr lang="es-MX" smtClean="0"/>
              <a:t>7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6687977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BF3107-FFE8-3645-B89F-777090C37BF5}" type="slidenum">
              <a:rPr lang="es-MX" smtClean="0"/>
              <a:t>8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4101206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BF3107-FFE8-3645-B89F-777090C37BF5}" type="slidenum">
              <a:rPr lang="es-MX" smtClean="0"/>
              <a:t>9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2950703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BF3107-FFE8-3645-B89F-777090C37BF5}" type="slidenum">
              <a:rPr lang="es-MX" smtClean="0"/>
              <a:t>10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3211595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apositiva de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7955F23-1D39-834E-A409-9AC17BD768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7896F3-21D5-4ECF-9879-9BBC06090104}" type="datetime1">
              <a:rPr lang="es-MX" smtClean="0"/>
              <a:t>18/08/2021</a:t>
            </a:fld>
            <a:endParaRPr lang="es-MX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C415F7B-CE6E-6D4A-B5AB-BDDDCD956C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Para mayor referencia</a:t>
            </a:r>
            <a:endParaRPr lang="es-MX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AEF8AF7-5DF2-EB49-AC54-6BEB41FC7F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9739B-ACC7-1A4E-906B-A9546BA1AB75}" type="slidenum">
              <a:rPr lang="es-MX" smtClean="0"/>
              <a:t>‹Nº›</a:t>
            </a:fld>
            <a:endParaRPr lang="es-MX" dirty="0"/>
          </a:p>
        </p:txBody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id="{7609FFF5-262F-BE4B-9727-825EDD3DA8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3220" y="1631315"/>
            <a:ext cx="11465560" cy="1325563"/>
          </a:xfrm>
          <a:prstGeom prst="rect">
            <a:avLst/>
          </a:prstGeom>
          <a:noFill/>
        </p:spPr>
        <p:txBody>
          <a:bodyPr/>
          <a:lstStyle>
            <a:lvl1pPr algn="ctr">
              <a:defRPr b="0" i="0">
                <a:solidFill>
                  <a:srgbClr val="DEC9A2"/>
                </a:solidFill>
                <a:latin typeface="Montserrat SemiBold" panose="00000700000000000000" pitchFamily="2" charset="0"/>
              </a:defRPr>
            </a:lvl1pPr>
          </a:lstStyle>
          <a:p>
            <a:r>
              <a:rPr lang="es-ES" dirty="0"/>
              <a:t>LOREM IPSUM</a:t>
            </a:r>
            <a:br>
              <a:rPr lang="es-ES" dirty="0"/>
            </a:br>
            <a:r>
              <a:rPr lang="es-ES" dirty="0"/>
              <a:t>LOREM IPSUM</a:t>
            </a:r>
            <a:endParaRPr lang="es-MX" dirty="0"/>
          </a:p>
        </p:txBody>
      </p:sp>
      <p:sp>
        <p:nvSpPr>
          <p:cNvPr id="8" name="Marcador de contenido 2">
            <a:extLst>
              <a:ext uri="{FF2B5EF4-FFF2-40B4-BE49-F238E27FC236}">
                <a16:creationId xmlns:a16="http://schemas.microsoft.com/office/drawing/2014/main" id="{37BDC73D-88AC-3D46-B0FC-8933DC5B58A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63220" y="3270884"/>
            <a:ext cx="11465560" cy="113792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400" b="0" i="0">
                <a:solidFill>
                  <a:schemeClr val="bg1"/>
                </a:solidFill>
                <a:latin typeface="Montserrat SemiBold" panose="00000700000000000000" pitchFamily="2" charset="0"/>
              </a:defRPr>
            </a:lvl1pPr>
          </a:lstStyle>
          <a:p>
            <a:r>
              <a:rPr lang="es-ES" dirty="0"/>
              <a:t>LOREM IPSUM</a:t>
            </a:r>
          </a:p>
        </p:txBody>
      </p:sp>
      <p:cxnSp>
        <p:nvCxnSpPr>
          <p:cNvPr id="3" name="Conector recto 2">
            <a:extLst>
              <a:ext uri="{FF2B5EF4-FFF2-40B4-BE49-F238E27FC236}">
                <a16:creationId xmlns:a16="http://schemas.microsoft.com/office/drawing/2014/main" id="{C516FB4C-D80E-574A-85E4-0DF8B29E79BF}"/>
              </a:ext>
            </a:extLst>
          </p:cNvPr>
          <p:cNvCxnSpPr/>
          <p:nvPr userDrawn="1"/>
        </p:nvCxnSpPr>
        <p:spPr>
          <a:xfrm>
            <a:off x="2006600" y="3048000"/>
            <a:ext cx="8178800" cy="0"/>
          </a:xfrm>
          <a:prstGeom prst="line">
            <a:avLst/>
          </a:prstGeom>
          <a:ln w="38100">
            <a:solidFill>
              <a:srgbClr val="DEC9A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164162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ítulo y objeto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9FCE891-2873-1849-A37C-A2CF6D30A7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6080" y="568859"/>
            <a:ext cx="4155440" cy="1325563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algn="l">
              <a:defRPr sz="3600" b="0" i="0">
                <a:solidFill>
                  <a:schemeClr val="tx1">
                    <a:lumMod val="65000"/>
                    <a:lumOff val="35000"/>
                  </a:schemeClr>
                </a:solidFill>
                <a:latin typeface="Montserrat SemiBold" panose="00000700000000000000" pitchFamily="2" charset="0"/>
              </a:defRPr>
            </a:lvl1pPr>
          </a:lstStyle>
          <a:p>
            <a:r>
              <a:rPr lang="es-ES" dirty="0"/>
              <a:t>LOREM IPSUM</a:t>
            </a:r>
            <a:br>
              <a:rPr lang="es-ES" dirty="0"/>
            </a:br>
            <a:r>
              <a:rPr lang="es-ES" dirty="0"/>
              <a:t>LOREM IPSUM</a:t>
            </a:r>
            <a:endParaRPr lang="es-MX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FA68CFE-9BDE-AC4E-8BE5-D2C5E6BBFBD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029200" y="1825625"/>
            <a:ext cx="6324600" cy="435133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400" b="0" i="0">
                <a:solidFill>
                  <a:srgbClr val="404040"/>
                </a:solidFill>
                <a:latin typeface="Montserrat SemiBold" panose="00000700000000000000" pitchFamily="2" charset="0"/>
              </a:defRPr>
            </a:lvl1pPr>
          </a:lstStyle>
          <a:p>
            <a:r>
              <a:rPr lang="es-ES" dirty="0"/>
              <a:t>Lorem ipsum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0925D57-13C7-9F4C-8624-F76047773E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59F9B7-58BE-45FD-AC71-E195C69172AF}" type="datetime1">
              <a:rPr lang="es-MX" smtClean="0"/>
              <a:t>18/08/2021</a:t>
            </a:fld>
            <a:endParaRPr lang="es-MX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234E0C4-F0C1-0847-AC2A-7AC9F10BD5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Para mayor referencia</a:t>
            </a:r>
            <a:endParaRPr lang="es-MX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57F4766-DB6B-3D42-A920-905F1728E9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9739B-ACC7-1A4E-906B-A9546BA1AB75}" type="slidenum">
              <a:rPr lang="es-MX" smtClean="0"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40653659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ítulo y objeto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9FCE891-2873-1849-A37C-A2CF6D30A7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2120" y="542983"/>
            <a:ext cx="4114800" cy="1029144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algn="l">
              <a:defRPr sz="3600" b="0" i="0">
                <a:solidFill>
                  <a:srgbClr val="245C4F"/>
                </a:solidFill>
                <a:latin typeface="Montserrat SemiBold" panose="00000700000000000000" pitchFamily="2" charset="0"/>
              </a:defRPr>
            </a:lvl1pPr>
          </a:lstStyle>
          <a:p>
            <a:r>
              <a:rPr lang="es-ES" dirty="0"/>
              <a:t>LOREM IPSUM</a:t>
            </a:r>
            <a:br>
              <a:rPr lang="es-ES" dirty="0"/>
            </a:br>
            <a:r>
              <a:rPr lang="es-ES" dirty="0"/>
              <a:t>LOREM IPSUM</a:t>
            </a:r>
            <a:endParaRPr lang="es-MX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FA68CFE-9BDE-AC4E-8BE5-D2C5E6BBFBD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988560" y="1825625"/>
            <a:ext cx="6365240" cy="435133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400" b="0" i="0">
                <a:solidFill>
                  <a:srgbClr val="404040"/>
                </a:solidFill>
                <a:latin typeface="Montserrat SemiBold" panose="00000700000000000000" pitchFamily="2" charset="0"/>
              </a:defRPr>
            </a:lvl1pPr>
          </a:lstStyle>
          <a:p>
            <a:r>
              <a:rPr lang="es-ES" dirty="0"/>
              <a:t>Lorem ipsum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0925D57-13C7-9F4C-8624-F76047773E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C25F12-DFD6-48F3-B821-798925EB3005}" type="datetime1">
              <a:rPr lang="es-MX" smtClean="0"/>
              <a:t>18/08/2021</a:t>
            </a:fld>
            <a:endParaRPr lang="es-MX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234E0C4-F0C1-0847-AC2A-7AC9F10BD5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Para mayor referencia</a:t>
            </a:r>
            <a:endParaRPr lang="es-MX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57F4766-DB6B-3D42-A920-905F1728E9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9739B-ACC7-1A4E-906B-A9546BA1AB75}" type="slidenum">
              <a:rPr lang="es-MX" smtClean="0"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3384413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ítulo y objeto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9FCE891-2873-1849-A37C-A2CF6D30A7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4317" y="578802"/>
            <a:ext cx="4036423" cy="1260475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algn="l">
              <a:defRPr sz="3900" b="0" i="0">
                <a:solidFill>
                  <a:srgbClr val="A42145"/>
                </a:solidFill>
                <a:latin typeface="Montserrat SemiBold" panose="00000700000000000000" pitchFamily="2" charset="0"/>
              </a:defRPr>
            </a:lvl1pPr>
          </a:lstStyle>
          <a:p>
            <a:r>
              <a:rPr lang="es-ES" dirty="0"/>
              <a:t>LOREM IPSUM</a:t>
            </a:r>
            <a:endParaRPr lang="es-MX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FA68CFE-9BDE-AC4E-8BE5-D2C5E6BBFBD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785360" y="1209040"/>
            <a:ext cx="6568440" cy="496792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400" b="0" i="0">
                <a:solidFill>
                  <a:srgbClr val="404040"/>
                </a:solidFill>
                <a:latin typeface="Montserrat SemiBold" panose="00000700000000000000" pitchFamily="2" charset="0"/>
              </a:defRPr>
            </a:lvl1pPr>
          </a:lstStyle>
          <a:p>
            <a:r>
              <a:rPr lang="es-ES" dirty="0"/>
              <a:t>Lorem ipsum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0925D57-13C7-9F4C-8624-F76047773E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765707-5EC3-414F-9373-600C962C4D8A}" type="datetime1">
              <a:rPr lang="es-MX" smtClean="0"/>
              <a:t>18/08/2021</a:t>
            </a:fld>
            <a:endParaRPr lang="es-MX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234E0C4-F0C1-0847-AC2A-7AC9F10BD5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Para mayor referencia</a:t>
            </a:r>
            <a:endParaRPr lang="es-MX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57F4766-DB6B-3D42-A920-905F1728E9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9739B-ACC7-1A4E-906B-A9546BA1AB75}" type="slidenum">
              <a:rPr lang="es-MX" smtClean="0"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43802486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s objeto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2BA57C4-7E93-7040-8A57-4BA7102B544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69652" y="2164079"/>
            <a:ext cx="4008846" cy="4012883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Montserrat" pitchFamily="2" charset="77"/>
              </a:defRPr>
            </a:lvl1pPr>
          </a:lstStyle>
          <a:p>
            <a:r>
              <a:rPr lang="es-ES" dirty="0"/>
              <a:t>Editar los estilos de texto del patrón
Segundo nivel
Tercer nivel
Cuarto nivel
Quinto nivel</a:t>
            </a:r>
            <a:endParaRPr lang="es-MX" dirty="0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B58E4C7A-699F-8B48-881A-B5DA4F7729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996542" y="2164079"/>
            <a:ext cx="6357257" cy="4012883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Montserrat" pitchFamily="2" charset="77"/>
              </a:defRPr>
            </a:lvl1pPr>
          </a:lstStyle>
          <a:p>
            <a:r>
              <a:rPr lang="es-ES" dirty="0"/>
              <a:t>Editar los estilos de texto del patrón
Segundo nivel
Tercer nivel
Cuarto nivel
Quinto nivel</a:t>
            </a:r>
            <a:endParaRPr lang="es-MX" dirty="0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643D9A1-AF1A-5C49-9963-CA564481E9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Montserrat" pitchFamily="2" charset="77"/>
              </a:defRPr>
            </a:lvl1pPr>
          </a:lstStyle>
          <a:p>
            <a:fld id="{CB4B7E99-83F3-4FB8-916E-30232A27A57B}" type="datetime1">
              <a:rPr lang="es-MX" smtClean="0"/>
              <a:t>18/08/2021</a:t>
            </a:fld>
            <a:endParaRPr lang="es-MX" dirty="0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89B1503-FEA8-AE42-A3F9-8B406AE3D3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Montserrat" pitchFamily="2" charset="77"/>
              </a:defRPr>
            </a:lvl1pPr>
          </a:lstStyle>
          <a:p>
            <a:r>
              <a:rPr lang="es-MX"/>
              <a:t>Para mayor referencia</a:t>
            </a:r>
            <a:endParaRPr lang="es-MX" dirty="0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B091CCD4-9468-2640-A697-0BC4334413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Montserrat" pitchFamily="2" charset="77"/>
              </a:defRPr>
            </a:lvl1pPr>
          </a:lstStyle>
          <a:p>
            <a:fld id="{C119739B-ACC7-1A4E-906B-A9546BA1AB75}" type="slidenum">
              <a:rPr lang="es-MX" smtClean="0"/>
              <a:pPr/>
              <a:t>‹Nº›</a:t>
            </a:fld>
            <a:endParaRPr lang="es-MX" dirty="0"/>
          </a:p>
        </p:txBody>
      </p:sp>
      <p:sp>
        <p:nvSpPr>
          <p:cNvPr id="12" name="Título 1">
            <a:extLst>
              <a:ext uri="{FF2B5EF4-FFF2-40B4-BE49-F238E27FC236}">
                <a16:creationId xmlns:a16="http://schemas.microsoft.com/office/drawing/2014/main" id="{29FCE891-2873-1849-A37C-A2CF6D30A712}"/>
              </a:ext>
            </a:extLst>
          </p:cNvPr>
          <p:cNvSpPr txBox="1">
            <a:spLocks/>
          </p:cNvSpPr>
          <p:nvPr userDrawn="1"/>
        </p:nvSpPr>
        <p:spPr>
          <a:xfrm>
            <a:off x="838200" y="166977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rgbClr val="A42145"/>
                </a:solidFill>
                <a:latin typeface="Montserrat SemiBold" panose="00000700000000000000" pitchFamily="2" charset="0"/>
                <a:ea typeface="+mj-ea"/>
                <a:cs typeface="+mj-cs"/>
              </a:defRPr>
            </a:lvl1pPr>
          </a:lstStyle>
          <a:p>
            <a:endParaRPr lang="es-MX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3" hasCustomPrompt="1"/>
          </p:nvPr>
        </p:nvSpPr>
        <p:spPr>
          <a:xfrm>
            <a:off x="370114" y="366713"/>
            <a:ext cx="4008846" cy="130333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rgbClr val="A42145"/>
                </a:solidFill>
                <a:latin typeface="Montserrat SemiBold" panose="00000700000000000000" pitchFamily="2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836569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ción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0F6B79C-27DF-DA46-9B64-4E0256DA9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6116183" cy="1325563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200" b="1" i="0">
                <a:solidFill>
                  <a:srgbClr val="404040"/>
                </a:solidFill>
                <a:latin typeface="Montserrat SemiBold" pitchFamily="2" charset="77"/>
              </a:defRPr>
            </a:lvl1pPr>
          </a:lstStyle>
          <a:p>
            <a:r>
              <a:rPr lang="es-ES" dirty="0"/>
              <a:t>HAGA CLICK PARA MODIFICAR EL ESTILO DE TÍTULO DEL PATRÓN</a:t>
            </a:r>
            <a:endParaRPr lang="es-MX" dirty="0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BC9834F-FDDC-E444-AA42-F599DEF8AF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2036762"/>
            <a:ext cx="5682932" cy="823912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800" b="0" i="0">
                <a:solidFill>
                  <a:srgbClr val="404040"/>
                </a:solidFill>
                <a:latin typeface="Montserrat Medium" pitchFamily="2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endParaRPr lang="es-MX" dirty="0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804EBD2-6E8F-DD4D-A7F0-B009AC0DF7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3072445"/>
            <a:ext cx="5682932" cy="262572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 b="0" i="0">
                <a:solidFill>
                  <a:srgbClr val="404040"/>
                </a:solidFill>
                <a:latin typeface="Montserrat Medium" pitchFamily="2" charset="77"/>
              </a:defRPr>
            </a:lvl1pPr>
          </a:lstStyle>
          <a:p>
            <a:r>
              <a:rPr lang="es-ES" dirty="0"/>
              <a:t>Editar los estilos de texto del patrón
Segundo nivel
Tercer nivel
Cuarto nivel
Quinto nivel</a:t>
            </a:r>
            <a:endParaRPr lang="es-MX" dirty="0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0476336B-7889-A545-8051-B71747F39B6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807960" y="2051684"/>
            <a:ext cx="3967480" cy="823912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800" b="0" i="0">
                <a:latin typeface="Montserrat Medium" pitchFamily="2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endParaRPr lang="es-MX" dirty="0"/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975D9E89-2F81-8E4E-8F00-6E2A93AE2FB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7807960" y="3072445"/>
            <a:ext cx="3967480" cy="262572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 b="0" i="0">
                <a:latin typeface="Montserrat Medium" pitchFamily="2" charset="77"/>
              </a:defRPr>
            </a:lvl1pPr>
          </a:lstStyle>
          <a:p>
            <a:r>
              <a:rPr lang="es-ES" dirty="0"/>
              <a:t>Editar los estilos de texto del patrón
Segundo nivel
Tercer nivel
Cuarto nivel
Quinto nivel</a:t>
            </a:r>
            <a:endParaRPr lang="es-MX" dirty="0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B5A9B9FE-8B4D-2C49-9079-B4D8CA369E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510807-18B9-4859-AA41-49D8AE9189E6}" type="datetime1">
              <a:rPr lang="es-MX" smtClean="0"/>
              <a:t>18/08/2021</a:t>
            </a:fld>
            <a:endParaRPr lang="es-MX" dirty="0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8BB4BDA2-120C-E14E-8684-F8383129C8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Para mayor referencia</a:t>
            </a:r>
            <a:endParaRPr lang="es-MX" dirty="0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918733FD-8434-2949-8A2A-43A2A44FCB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9739B-ACC7-1A4E-906B-A9546BA1AB75}" type="slidenum">
              <a:rPr lang="es-MX" smtClean="0"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6100216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o el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6683DC7C-0DFD-A146-96AA-922A0BD91A7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93957" y="6356350"/>
            <a:ext cx="2743200" cy="365125"/>
          </a:xfrm>
        </p:spPr>
        <p:txBody>
          <a:bodyPr/>
          <a:lstStyle/>
          <a:p>
            <a:fld id="{AC47471C-E125-43C4-89AF-BC92DC028625}" type="datetime1">
              <a:rPr lang="es-MX" smtClean="0"/>
              <a:t>18/08/2021</a:t>
            </a:fld>
            <a:endParaRPr lang="es-MX" dirty="0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FF2200DE-3D26-A84D-8F5E-384E93FCFB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Para mayor referencia</a:t>
            </a:r>
            <a:endParaRPr lang="es-MX" dirty="0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09D56C6E-3E4E-2E4E-A2D6-8B0B5AAE2D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9739B-ACC7-1A4E-906B-A9546BA1AB75}" type="slidenum">
              <a:rPr lang="es-MX" smtClean="0"/>
              <a:t>‹Nº›</a:t>
            </a:fld>
            <a:endParaRPr lang="es-MX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1088396" y="2837754"/>
            <a:ext cx="10126721" cy="56193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4000">
                <a:solidFill>
                  <a:srgbClr val="DEC9A2"/>
                </a:solidFill>
                <a:latin typeface="Montserrat SemiBold" panose="00000700000000000000" pitchFamily="2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4" hasCustomPrompt="1"/>
          </p:nvPr>
        </p:nvSpPr>
        <p:spPr>
          <a:xfrm>
            <a:off x="2592137" y="3876851"/>
            <a:ext cx="7119240" cy="65881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  <a:latin typeface="Montserrat Medium" panose="00000600000000000000" pitchFamily="2" charset="0"/>
              </a:defRPr>
            </a:lvl1pPr>
            <a:lvl2pPr>
              <a:defRPr sz="2800">
                <a:solidFill>
                  <a:schemeClr val="bg1"/>
                </a:solidFill>
                <a:latin typeface="Montserrat Medium" panose="00000600000000000000" pitchFamily="2" charset="0"/>
              </a:defRPr>
            </a:lvl2pPr>
            <a:lvl3pPr>
              <a:defRPr sz="2400">
                <a:solidFill>
                  <a:schemeClr val="bg1"/>
                </a:solidFill>
                <a:latin typeface="Montserrat Medium" panose="00000600000000000000" pitchFamily="2" charset="0"/>
              </a:defRPr>
            </a:lvl3pPr>
            <a:lvl4pPr>
              <a:defRPr sz="2000">
                <a:solidFill>
                  <a:schemeClr val="bg1"/>
                </a:solidFill>
                <a:latin typeface="Montserrat Medium" panose="00000600000000000000" pitchFamily="2" charset="0"/>
              </a:defRPr>
            </a:lvl4pPr>
            <a:lvl5pPr>
              <a:defRPr sz="2000">
                <a:solidFill>
                  <a:schemeClr val="bg1"/>
                </a:solidFill>
                <a:latin typeface="Montserrat Medium" panose="00000600000000000000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1909151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ido con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E5D9DB7-F1B2-3941-8B03-1576108DD8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A60673-7DC9-487D-8124-A0EC1B0A404C}" type="datetime1">
              <a:rPr lang="es-MX" smtClean="0"/>
              <a:t>18/08/2021</a:t>
            </a:fld>
            <a:endParaRPr lang="es-MX" dirty="0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6F695825-735B-B840-9E9D-D85D60F47F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Para mayor referencia</a:t>
            </a:r>
            <a:endParaRPr lang="es-MX" dirty="0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7711505-64F3-3849-8F5B-1CE6842C2B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9739B-ACC7-1A4E-906B-A9546BA1AB75}" type="slidenum">
              <a:rPr lang="es-MX" smtClean="0"/>
              <a:t>‹Nº›</a:t>
            </a:fld>
            <a:endParaRPr lang="es-MX" dirty="0"/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6102310E-A4CF-E948-B792-8AFA51838E3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88396" y="2854446"/>
            <a:ext cx="10126721" cy="56193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4000">
                <a:solidFill>
                  <a:schemeClr val="tx1">
                    <a:lumMod val="65000"/>
                    <a:lumOff val="35000"/>
                  </a:schemeClr>
                </a:solidFill>
                <a:latin typeface="Montserrat SemiBold" panose="00000700000000000000" pitchFamily="2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29679F33-61C9-2945-B5BA-0DBAD352B11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592136" y="3898145"/>
            <a:ext cx="7119240" cy="65881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800">
                <a:solidFill>
                  <a:schemeClr val="tx1">
                    <a:lumMod val="65000"/>
                    <a:lumOff val="35000"/>
                  </a:schemeClr>
                </a:solidFill>
                <a:latin typeface="Montserrat Medium" panose="00000600000000000000" pitchFamily="2" charset="0"/>
              </a:defRPr>
            </a:lvl1pPr>
            <a:lvl2pPr>
              <a:defRPr sz="2800">
                <a:solidFill>
                  <a:schemeClr val="bg1"/>
                </a:solidFill>
                <a:latin typeface="Montserrat Medium" panose="00000600000000000000" pitchFamily="2" charset="0"/>
              </a:defRPr>
            </a:lvl2pPr>
            <a:lvl3pPr>
              <a:defRPr sz="2400">
                <a:solidFill>
                  <a:schemeClr val="bg1"/>
                </a:solidFill>
                <a:latin typeface="Montserrat Medium" panose="00000600000000000000" pitchFamily="2" charset="0"/>
              </a:defRPr>
            </a:lvl3pPr>
            <a:lvl4pPr>
              <a:defRPr sz="2000">
                <a:solidFill>
                  <a:schemeClr val="bg1"/>
                </a:solidFill>
                <a:latin typeface="Montserrat Medium" panose="00000600000000000000" pitchFamily="2" charset="0"/>
              </a:defRPr>
            </a:lvl4pPr>
            <a:lvl5pPr>
              <a:defRPr sz="2000">
                <a:solidFill>
                  <a:schemeClr val="bg1"/>
                </a:solidFill>
                <a:latin typeface="Montserrat Medium" panose="00000600000000000000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051938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 blanc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902F6A71-34EE-B34B-AFA7-18487432D5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6F0CB-0C9D-46D2-9E03-A132B6B7CC97}" type="datetime1">
              <a:rPr lang="es-MX" smtClean="0"/>
              <a:t>18/08/2021</a:t>
            </a:fld>
            <a:endParaRPr lang="es-MX" dirty="0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7A14938F-592E-C442-8304-19C2B2DCC5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Para mayor referencia</a:t>
            </a:r>
            <a:endParaRPr lang="es-MX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47B6C953-D0A6-0944-AF6E-40BEA205D3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9739B-ACC7-1A4E-906B-A9546BA1AB75}" type="slidenum">
              <a:rPr lang="es-MX" smtClean="0"/>
              <a:t>‹Nº›</a:t>
            </a:fld>
            <a:endParaRPr lang="es-MX" dirty="0"/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E24DA103-E0A4-614B-B8A5-B5EC39AB2F0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32639" y="2856183"/>
            <a:ext cx="10126721" cy="56193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4000">
                <a:solidFill>
                  <a:srgbClr val="DEC9A2"/>
                </a:solidFill>
                <a:latin typeface="Montserrat SemiBold" panose="00000700000000000000" pitchFamily="2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Text Placeholder 11">
            <a:extLst>
              <a:ext uri="{FF2B5EF4-FFF2-40B4-BE49-F238E27FC236}">
                <a16:creationId xmlns:a16="http://schemas.microsoft.com/office/drawing/2014/main" id="{0372707F-ED60-CD4B-B079-83E5321898B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592137" y="3876851"/>
            <a:ext cx="7119240" cy="65881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  <a:latin typeface="Montserrat Medium" panose="00000600000000000000" pitchFamily="2" charset="0"/>
              </a:defRPr>
            </a:lvl1pPr>
            <a:lvl2pPr>
              <a:defRPr sz="2800">
                <a:solidFill>
                  <a:schemeClr val="bg1"/>
                </a:solidFill>
                <a:latin typeface="Montserrat Medium" panose="00000600000000000000" pitchFamily="2" charset="0"/>
              </a:defRPr>
            </a:lvl2pPr>
            <a:lvl3pPr>
              <a:defRPr sz="2400">
                <a:solidFill>
                  <a:schemeClr val="bg1"/>
                </a:solidFill>
                <a:latin typeface="Montserrat Medium" panose="00000600000000000000" pitchFamily="2" charset="0"/>
              </a:defRPr>
            </a:lvl3pPr>
            <a:lvl4pPr>
              <a:defRPr sz="2000">
                <a:solidFill>
                  <a:schemeClr val="bg1"/>
                </a:solidFill>
                <a:latin typeface="Montserrat Medium" panose="00000600000000000000" pitchFamily="2" charset="0"/>
              </a:defRPr>
            </a:lvl4pPr>
            <a:lvl5pPr>
              <a:defRPr sz="2000">
                <a:solidFill>
                  <a:schemeClr val="bg1"/>
                </a:solidFill>
                <a:latin typeface="Montserrat Medium" panose="00000600000000000000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554466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7955F23-1D39-834E-A409-9AC17BD768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A17E8E-A62C-425B-B9B7-48B76D4EB869}" type="datetime1">
              <a:rPr lang="es-MX" smtClean="0"/>
              <a:t>18/08/2021</a:t>
            </a:fld>
            <a:endParaRPr lang="es-MX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C415F7B-CE6E-6D4A-B5AB-BDDDCD956C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Para mayor referencia</a:t>
            </a:r>
            <a:endParaRPr lang="es-MX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AEF8AF7-5DF2-EB49-AC54-6BEB41FC7F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9739B-ACC7-1A4E-906B-A9546BA1AB75}" type="slidenum">
              <a:rPr lang="es-MX" smtClean="0"/>
              <a:t>‹Nº›</a:t>
            </a:fld>
            <a:endParaRPr lang="es-MX" dirty="0"/>
          </a:p>
        </p:txBody>
      </p:sp>
      <p:sp>
        <p:nvSpPr>
          <p:cNvPr id="11" name="Título 1">
            <a:extLst>
              <a:ext uri="{FF2B5EF4-FFF2-40B4-BE49-F238E27FC236}">
                <a16:creationId xmlns:a16="http://schemas.microsoft.com/office/drawing/2014/main" id="{31901168-FEF9-924E-8853-92325359322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3220" y="1631315"/>
            <a:ext cx="11465560" cy="1325563"/>
          </a:xfrm>
          <a:prstGeom prst="rect">
            <a:avLst/>
          </a:prstGeom>
          <a:noFill/>
        </p:spPr>
        <p:txBody>
          <a:bodyPr/>
          <a:lstStyle>
            <a:lvl1pPr algn="ctr">
              <a:defRPr b="0" i="0">
                <a:solidFill>
                  <a:srgbClr val="DEC9A2"/>
                </a:solidFill>
                <a:latin typeface="Montserrat SemiBold" panose="00000700000000000000" pitchFamily="2" charset="0"/>
              </a:defRPr>
            </a:lvl1pPr>
          </a:lstStyle>
          <a:p>
            <a:r>
              <a:rPr lang="es-ES" dirty="0"/>
              <a:t>LOREM IPSUM</a:t>
            </a:r>
            <a:br>
              <a:rPr lang="es-ES" dirty="0"/>
            </a:br>
            <a:r>
              <a:rPr lang="es-ES" dirty="0"/>
              <a:t>LOREM IPSUM</a:t>
            </a:r>
            <a:endParaRPr lang="es-MX" dirty="0"/>
          </a:p>
        </p:txBody>
      </p:sp>
      <p:sp>
        <p:nvSpPr>
          <p:cNvPr id="12" name="Marcador de contenido 2">
            <a:extLst>
              <a:ext uri="{FF2B5EF4-FFF2-40B4-BE49-F238E27FC236}">
                <a16:creationId xmlns:a16="http://schemas.microsoft.com/office/drawing/2014/main" id="{32B3750D-6380-9D46-8C74-61632B62325D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63220" y="3270884"/>
            <a:ext cx="11465560" cy="113792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400" b="0" i="0">
                <a:solidFill>
                  <a:schemeClr val="bg1"/>
                </a:solidFill>
                <a:latin typeface="Montserrat SemiBold" panose="00000700000000000000" pitchFamily="2" charset="0"/>
              </a:defRPr>
            </a:lvl1pPr>
          </a:lstStyle>
          <a:p>
            <a:r>
              <a:rPr lang="es-ES" dirty="0"/>
              <a:t>LOREM IPSUM</a:t>
            </a:r>
          </a:p>
        </p:txBody>
      </p:sp>
      <p:cxnSp>
        <p:nvCxnSpPr>
          <p:cNvPr id="13" name="Conector recto 12">
            <a:extLst>
              <a:ext uri="{FF2B5EF4-FFF2-40B4-BE49-F238E27FC236}">
                <a16:creationId xmlns:a16="http://schemas.microsoft.com/office/drawing/2014/main" id="{F7D969CF-33B8-2E42-BA1B-8D19A4FC2066}"/>
              </a:ext>
            </a:extLst>
          </p:cNvPr>
          <p:cNvCxnSpPr/>
          <p:nvPr userDrawn="1"/>
        </p:nvCxnSpPr>
        <p:spPr>
          <a:xfrm>
            <a:off x="2006600" y="3048000"/>
            <a:ext cx="8178800" cy="0"/>
          </a:xfrm>
          <a:prstGeom prst="line">
            <a:avLst/>
          </a:prstGeom>
          <a:ln w="38100">
            <a:solidFill>
              <a:srgbClr val="DEC9A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323056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apositiva de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7955F23-1D39-834E-A409-9AC17BD768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ABE461-726E-42B4-B0A6-49D961EA22DE}" type="datetime1">
              <a:rPr lang="es-MX" smtClean="0"/>
              <a:t>18/08/2021</a:t>
            </a:fld>
            <a:endParaRPr lang="es-MX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C415F7B-CE6E-6D4A-B5AB-BDDDCD956C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Para mayor referencia</a:t>
            </a:r>
            <a:endParaRPr lang="es-MX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AEF8AF7-5DF2-EB49-AC54-6BEB41FC7F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9739B-ACC7-1A4E-906B-A9546BA1AB75}" type="slidenum">
              <a:rPr lang="es-MX" smtClean="0"/>
              <a:t>‹Nº›</a:t>
            </a:fld>
            <a:endParaRPr lang="es-MX" dirty="0"/>
          </a:p>
        </p:txBody>
      </p:sp>
      <p:sp>
        <p:nvSpPr>
          <p:cNvPr id="12" name="Título 1">
            <a:extLst>
              <a:ext uri="{FF2B5EF4-FFF2-40B4-BE49-F238E27FC236}">
                <a16:creationId xmlns:a16="http://schemas.microsoft.com/office/drawing/2014/main" id="{D23CAB6B-7A5A-6B4E-A033-229957EF036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3220" y="1634330"/>
            <a:ext cx="11465560" cy="1325563"/>
          </a:xfrm>
          <a:prstGeom prst="rect">
            <a:avLst/>
          </a:prstGeom>
          <a:noFill/>
        </p:spPr>
        <p:txBody>
          <a:bodyPr/>
          <a:lstStyle>
            <a:lvl1pPr algn="ctr">
              <a:defRPr b="0" i="0">
                <a:solidFill>
                  <a:srgbClr val="245C4F"/>
                </a:solidFill>
                <a:latin typeface="Montserrat SemiBold" panose="00000700000000000000" pitchFamily="2" charset="0"/>
              </a:defRPr>
            </a:lvl1pPr>
          </a:lstStyle>
          <a:p>
            <a:r>
              <a:rPr lang="es-ES" dirty="0"/>
              <a:t>LOREM IPSUM</a:t>
            </a:r>
            <a:br>
              <a:rPr lang="es-ES" dirty="0"/>
            </a:br>
            <a:r>
              <a:rPr lang="es-ES" dirty="0"/>
              <a:t>LOREM IPSUM</a:t>
            </a:r>
            <a:endParaRPr lang="es-MX" dirty="0"/>
          </a:p>
        </p:txBody>
      </p:sp>
      <p:sp>
        <p:nvSpPr>
          <p:cNvPr id="13" name="Marcador de contenido 2">
            <a:extLst>
              <a:ext uri="{FF2B5EF4-FFF2-40B4-BE49-F238E27FC236}">
                <a16:creationId xmlns:a16="http://schemas.microsoft.com/office/drawing/2014/main" id="{C92E3075-A055-6542-91AB-F62814FD3EF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63220" y="3270884"/>
            <a:ext cx="11465560" cy="113792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400" b="0" i="0">
                <a:solidFill>
                  <a:srgbClr val="404040"/>
                </a:solidFill>
                <a:latin typeface="Montserrat SemiBold" panose="00000700000000000000" pitchFamily="2" charset="0"/>
              </a:defRPr>
            </a:lvl1pPr>
          </a:lstStyle>
          <a:p>
            <a:r>
              <a:rPr lang="es-ES" dirty="0"/>
              <a:t>LOREM IPSUM</a:t>
            </a:r>
          </a:p>
        </p:txBody>
      </p:sp>
      <p:cxnSp>
        <p:nvCxnSpPr>
          <p:cNvPr id="14" name="Conector recto 13">
            <a:extLst>
              <a:ext uri="{FF2B5EF4-FFF2-40B4-BE49-F238E27FC236}">
                <a16:creationId xmlns:a16="http://schemas.microsoft.com/office/drawing/2014/main" id="{07026C3A-072A-4E4D-9ACD-01A67AD88FA7}"/>
              </a:ext>
            </a:extLst>
          </p:cNvPr>
          <p:cNvCxnSpPr/>
          <p:nvPr userDrawn="1"/>
        </p:nvCxnSpPr>
        <p:spPr>
          <a:xfrm>
            <a:off x="2006600" y="3048000"/>
            <a:ext cx="8178800" cy="0"/>
          </a:xfrm>
          <a:prstGeom prst="line">
            <a:avLst/>
          </a:prstGeom>
          <a:ln w="38100">
            <a:solidFill>
              <a:srgbClr val="BC945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776438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9FCE891-2873-1849-A37C-A2CF6D30A7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550227"/>
            <a:ext cx="11424920" cy="1325563"/>
          </a:xfrm>
          <a:prstGeom prst="rect">
            <a:avLst/>
          </a:prstGeom>
          <a:noFill/>
        </p:spPr>
        <p:txBody>
          <a:bodyPr/>
          <a:lstStyle>
            <a:lvl1pPr algn="l">
              <a:defRPr b="0" i="0">
                <a:solidFill>
                  <a:srgbClr val="245C4F"/>
                </a:solidFill>
                <a:latin typeface="Montserrat SemiBold" panose="00000700000000000000" pitchFamily="2" charset="0"/>
              </a:defRPr>
            </a:lvl1pPr>
          </a:lstStyle>
          <a:p>
            <a:r>
              <a:rPr lang="es-ES" dirty="0"/>
              <a:t>LOREM IPSUM</a:t>
            </a:r>
            <a:br>
              <a:rPr lang="es-ES" dirty="0"/>
            </a:br>
            <a:r>
              <a:rPr lang="es-ES" dirty="0"/>
              <a:t>LOREM IPSUM</a:t>
            </a:r>
            <a:endParaRPr lang="es-MX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FA68CFE-9BDE-AC4E-8BE5-D2C5E6BBFBD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1000" y="2072639"/>
            <a:ext cx="5532119" cy="410432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400" b="0" i="0">
                <a:solidFill>
                  <a:srgbClr val="404040"/>
                </a:solidFill>
                <a:latin typeface="Montserrat SemiBold" panose="00000700000000000000" pitchFamily="2" charset="0"/>
              </a:defRPr>
            </a:lvl1pPr>
          </a:lstStyle>
          <a:p>
            <a:r>
              <a:rPr lang="es-ES" dirty="0"/>
              <a:t>Lorem ipsum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0925D57-13C7-9F4C-8624-F76047773E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9C24DB-BD4F-4A37-B5A8-DE3D3339EA31}" type="datetime1">
              <a:rPr lang="es-MX" smtClean="0"/>
              <a:t>18/08/2021</a:t>
            </a:fld>
            <a:endParaRPr lang="es-MX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234E0C4-F0C1-0847-AC2A-7AC9F10BD5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Para mayor referencia</a:t>
            </a:r>
            <a:endParaRPr lang="es-MX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57F4766-DB6B-3D42-A920-905F1728E9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9739B-ACC7-1A4E-906B-A9546BA1AB75}" type="slidenum">
              <a:rPr lang="es-MX" smtClean="0"/>
              <a:t>‹Nº›</a:t>
            </a:fld>
            <a:endParaRPr lang="es-MX" dirty="0"/>
          </a:p>
        </p:txBody>
      </p:sp>
      <p:sp>
        <p:nvSpPr>
          <p:cNvPr id="7" name="Marcador de contenido 2">
            <a:extLst>
              <a:ext uri="{FF2B5EF4-FFF2-40B4-BE49-F238E27FC236}">
                <a16:creationId xmlns:a16="http://schemas.microsoft.com/office/drawing/2014/main" id="{34669C8D-E6AE-DD4A-AC37-D27A5118864B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6233160" y="2072639"/>
            <a:ext cx="5572760" cy="410432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400" b="0" i="0">
                <a:solidFill>
                  <a:srgbClr val="404040"/>
                </a:solidFill>
                <a:latin typeface="Montserrat SemiBold" panose="00000700000000000000" pitchFamily="2" charset="0"/>
              </a:defRPr>
            </a:lvl1pPr>
          </a:lstStyle>
          <a:p>
            <a:r>
              <a:rPr lang="es-ES" dirty="0"/>
              <a:t>Lorem ipsum</a:t>
            </a:r>
          </a:p>
        </p:txBody>
      </p:sp>
    </p:spTree>
    <p:extLst>
      <p:ext uri="{BB962C8B-B14F-4D97-AF65-F5344CB8AC3E}">
        <p14:creationId xmlns:p14="http://schemas.microsoft.com/office/powerpoint/2010/main" val="26746473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ítulo y objeto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9FCE891-2873-1849-A37C-A2CF6D30A7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1480" y="598714"/>
            <a:ext cx="10942320" cy="1213257"/>
          </a:xfrm>
          <a:prstGeom prst="rect">
            <a:avLst/>
          </a:prstGeom>
          <a:noFill/>
        </p:spPr>
        <p:txBody>
          <a:bodyPr/>
          <a:lstStyle>
            <a:lvl1pPr algn="l">
              <a:defRPr b="0" i="0">
                <a:solidFill>
                  <a:schemeClr val="tx1">
                    <a:lumMod val="65000"/>
                    <a:lumOff val="35000"/>
                  </a:schemeClr>
                </a:solidFill>
                <a:latin typeface="Montserrat SemiBold" panose="00000700000000000000" pitchFamily="2" charset="0"/>
              </a:defRPr>
            </a:lvl1pPr>
          </a:lstStyle>
          <a:p>
            <a:r>
              <a:rPr lang="es-ES" dirty="0"/>
              <a:t>LOREM IPSUM</a:t>
            </a:r>
            <a:br>
              <a:rPr lang="es-ES" dirty="0"/>
            </a:br>
            <a:r>
              <a:rPr lang="es-ES" dirty="0"/>
              <a:t>LOREM IPSUM</a:t>
            </a:r>
            <a:endParaRPr lang="es-MX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FA68CFE-9BDE-AC4E-8BE5-D2C5E6BBFBD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11480" y="1991359"/>
            <a:ext cx="10942320" cy="418560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400" b="0" i="0">
                <a:solidFill>
                  <a:srgbClr val="404040"/>
                </a:solidFill>
                <a:latin typeface="Montserrat SemiBold" panose="00000700000000000000" pitchFamily="2" charset="0"/>
              </a:defRPr>
            </a:lvl1pPr>
          </a:lstStyle>
          <a:p>
            <a:r>
              <a:rPr lang="es-ES" dirty="0"/>
              <a:t>Lorem ipsum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0925D57-13C7-9F4C-8624-F76047773E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04D2EC-6B7C-42AF-BE0B-8AF8D67438DC}" type="datetime1">
              <a:rPr lang="es-MX" smtClean="0"/>
              <a:t>18/08/2021</a:t>
            </a:fld>
            <a:endParaRPr lang="es-MX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234E0C4-F0C1-0847-AC2A-7AC9F10BD5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Para mayor referencia</a:t>
            </a:r>
            <a:endParaRPr lang="es-MX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57F4766-DB6B-3D42-A920-905F1728E9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9739B-ACC7-1A4E-906B-A9546BA1AB75}" type="slidenum">
              <a:rPr lang="es-MX" smtClean="0"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5182014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ítulo y objeto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9FCE891-2873-1849-A37C-A2CF6D30A7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1640" y="540702"/>
            <a:ext cx="11404600" cy="1325563"/>
          </a:xfrm>
          <a:prstGeom prst="rect">
            <a:avLst/>
          </a:prstGeom>
          <a:noFill/>
        </p:spPr>
        <p:txBody>
          <a:bodyPr/>
          <a:lstStyle>
            <a:lvl1pPr algn="l">
              <a:defRPr b="0" i="0">
                <a:solidFill>
                  <a:srgbClr val="245C4F"/>
                </a:solidFill>
                <a:latin typeface="Montserrat SemiBold" panose="00000700000000000000" pitchFamily="2" charset="0"/>
              </a:defRPr>
            </a:lvl1pPr>
          </a:lstStyle>
          <a:p>
            <a:r>
              <a:rPr lang="es-ES" dirty="0"/>
              <a:t>LOREM IPSUM</a:t>
            </a:r>
            <a:br>
              <a:rPr lang="es-ES" dirty="0"/>
            </a:br>
            <a:r>
              <a:rPr lang="es-ES" dirty="0"/>
              <a:t>LOREM IPSUM</a:t>
            </a:r>
            <a:endParaRPr lang="es-MX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FA68CFE-9BDE-AC4E-8BE5-D2C5E6BBFBD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21640" y="2052319"/>
            <a:ext cx="5486400" cy="412464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400" b="0" i="0">
                <a:solidFill>
                  <a:srgbClr val="404040"/>
                </a:solidFill>
                <a:latin typeface="Montserrat SemiBold" panose="00000700000000000000" pitchFamily="2" charset="0"/>
              </a:defRPr>
            </a:lvl1pPr>
          </a:lstStyle>
          <a:p>
            <a:r>
              <a:rPr lang="es-ES" dirty="0"/>
              <a:t>Lorem ipsum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0925D57-13C7-9F4C-8624-F76047773E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CF7D6-933D-4368-841E-E0FE2ADDCE3F}" type="datetime1">
              <a:rPr lang="es-MX" smtClean="0"/>
              <a:t>18/08/2021</a:t>
            </a:fld>
            <a:endParaRPr lang="es-MX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234E0C4-F0C1-0847-AC2A-7AC9F10BD5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Para mayor referencia</a:t>
            </a:r>
            <a:endParaRPr lang="es-MX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57F4766-DB6B-3D42-A920-905F1728E9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9739B-ACC7-1A4E-906B-A9546BA1AB75}" type="slidenum">
              <a:rPr lang="es-MX" smtClean="0"/>
              <a:t>‹Nº›</a:t>
            </a:fld>
            <a:endParaRPr lang="es-MX" dirty="0"/>
          </a:p>
        </p:txBody>
      </p:sp>
      <p:sp>
        <p:nvSpPr>
          <p:cNvPr id="7" name="Marcador de contenido 2">
            <a:extLst>
              <a:ext uri="{FF2B5EF4-FFF2-40B4-BE49-F238E27FC236}">
                <a16:creationId xmlns:a16="http://schemas.microsoft.com/office/drawing/2014/main" id="{84DDB3BA-74B1-8B40-84C0-F183D1F24F12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6248400" y="2052319"/>
            <a:ext cx="5486400" cy="412464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400" b="0" i="0">
                <a:solidFill>
                  <a:srgbClr val="404040"/>
                </a:solidFill>
                <a:latin typeface="Montserrat SemiBold" panose="00000700000000000000" pitchFamily="2" charset="0"/>
              </a:defRPr>
            </a:lvl1pPr>
          </a:lstStyle>
          <a:p>
            <a:r>
              <a:rPr lang="es-ES" dirty="0"/>
              <a:t>Lorem ipsum</a:t>
            </a:r>
          </a:p>
        </p:txBody>
      </p:sp>
    </p:spTree>
    <p:extLst>
      <p:ext uri="{BB962C8B-B14F-4D97-AF65-F5344CB8AC3E}">
        <p14:creationId xmlns:p14="http://schemas.microsoft.com/office/powerpoint/2010/main" val="15224294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cabezado de secció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52AFEB7-75D0-BE47-81B9-4E56BC16D8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72EE2-CC9B-4420-B77B-571A8F3ED883}" type="datetime1">
              <a:rPr lang="es-MX" smtClean="0"/>
              <a:t>18/08/2021</a:t>
            </a:fld>
            <a:endParaRPr lang="es-MX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BF20D03-13BE-A948-A10F-E6525E78D1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Para mayor referencia</a:t>
            </a:r>
            <a:endParaRPr lang="es-MX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266C5EE-81CC-6D43-8FD4-29ED288621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9739B-ACC7-1A4E-906B-A9546BA1AB75}" type="slidenum">
              <a:rPr lang="es-MX" smtClean="0"/>
              <a:t>‹Nº›</a:t>
            </a:fld>
            <a:endParaRPr lang="es-MX" dirty="0"/>
          </a:p>
        </p:txBody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id="{20920309-05E5-DF4A-9915-FBFC0ED1E34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784707"/>
            <a:ext cx="10521950" cy="1806094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4400" b="1" i="0">
                <a:solidFill>
                  <a:srgbClr val="BC945A"/>
                </a:solidFill>
                <a:latin typeface="Montserrat SemiBold" pitchFamily="2" charset="77"/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s-MX" dirty="0"/>
          </a:p>
        </p:txBody>
      </p:sp>
      <p:sp>
        <p:nvSpPr>
          <p:cNvPr id="8" name="Marcador de texto 2">
            <a:extLst>
              <a:ext uri="{FF2B5EF4-FFF2-40B4-BE49-F238E27FC236}">
                <a16:creationId xmlns:a16="http://schemas.microsoft.com/office/drawing/2014/main" id="{0B691BD6-0D46-9E42-AE79-4D36150659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2956561"/>
            <a:ext cx="10515600" cy="220805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>
                <a:solidFill>
                  <a:schemeClr val="tx1">
                    <a:tint val="75000"/>
                  </a:schemeClr>
                </a:solidFill>
                <a:latin typeface="Montserrat" pitchFamily="2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dirty="0"/>
              <a:t>Editar los estilos de texto del patrón
Segundo nivel
Tercer nivel
Cuarto nivel
Quinto nivel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4424890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ncabezado de secció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>
            <a:extLst>
              <a:ext uri="{FF2B5EF4-FFF2-40B4-BE49-F238E27FC236}">
                <a16:creationId xmlns:a16="http://schemas.microsoft.com/office/drawing/2014/main" id="{A5DCD591-614A-7548-8788-7FD7534F10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784707"/>
            <a:ext cx="10521950" cy="1806094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4400" b="1" i="0">
                <a:solidFill>
                  <a:srgbClr val="BC945A"/>
                </a:solidFill>
                <a:latin typeface="Montserrat SemiBold" pitchFamily="2" charset="77"/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s-MX" dirty="0"/>
          </a:p>
        </p:txBody>
      </p:sp>
      <p:sp>
        <p:nvSpPr>
          <p:cNvPr id="8" name="Marcador de texto 2">
            <a:extLst>
              <a:ext uri="{FF2B5EF4-FFF2-40B4-BE49-F238E27FC236}">
                <a16:creationId xmlns:a16="http://schemas.microsoft.com/office/drawing/2014/main" id="{3A54153E-355E-3C40-B508-5337B24D63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2956561"/>
            <a:ext cx="10515600" cy="220805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>
                <a:solidFill>
                  <a:schemeClr val="tx1">
                    <a:tint val="75000"/>
                  </a:schemeClr>
                </a:solidFill>
                <a:latin typeface="Montserrat" pitchFamily="2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dirty="0"/>
              <a:t>Editar los estilos de texto del patrón
Segundo nivel
Tercer nivel
Cuarto nivel
Quinto nivel</a:t>
            </a:r>
            <a:endParaRPr lang="es-MX" dirty="0"/>
          </a:p>
        </p:txBody>
      </p:sp>
      <p:sp>
        <p:nvSpPr>
          <p:cNvPr id="9" name="Marcador de fecha 3">
            <a:extLst>
              <a:ext uri="{FF2B5EF4-FFF2-40B4-BE49-F238E27FC236}">
                <a16:creationId xmlns:a16="http://schemas.microsoft.com/office/drawing/2014/main" id="{33049571-67D9-7C4A-95BE-A794414456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FF90D4FD-6BD1-4C71-A78B-699C730AC73D}" type="datetime1">
              <a:rPr lang="es-MX" smtClean="0"/>
              <a:t>18/08/2021</a:t>
            </a:fld>
            <a:endParaRPr lang="es-MX" dirty="0"/>
          </a:p>
        </p:txBody>
      </p:sp>
      <p:sp>
        <p:nvSpPr>
          <p:cNvPr id="10" name="Marcador de pie de página 4">
            <a:extLst>
              <a:ext uri="{FF2B5EF4-FFF2-40B4-BE49-F238E27FC236}">
                <a16:creationId xmlns:a16="http://schemas.microsoft.com/office/drawing/2014/main" id="{4666AA57-9D0D-3640-9528-8B3DEDC6C9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s-MX"/>
              <a:t>Para mayor referencia</a:t>
            </a:r>
            <a:endParaRPr lang="es-MX" dirty="0"/>
          </a:p>
        </p:txBody>
      </p:sp>
      <p:sp>
        <p:nvSpPr>
          <p:cNvPr id="11" name="Marcador de número de diapositiva 5">
            <a:extLst>
              <a:ext uri="{FF2B5EF4-FFF2-40B4-BE49-F238E27FC236}">
                <a16:creationId xmlns:a16="http://schemas.microsoft.com/office/drawing/2014/main" id="{BFB13A88-D95D-D640-A28D-F449DDA4C9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C119739B-ACC7-1A4E-906B-A9546BA1AB75}" type="slidenum">
              <a:rPr lang="es-MX" smtClean="0"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7330861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cabezado de secció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>
            <a:extLst>
              <a:ext uri="{FF2B5EF4-FFF2-40B4-BE49-F238E27FC236}">
                <a16:creationId xmlns:a16="http://schemas.microsoft.com/office/drawing/2014/main" id="{A5DCD591-614A-7548-8788-7FD7534F10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96560" y="996579"/>
            <a:ext cx="5720080" cy="2852737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defRPr sz="4400" b="1" i="0">
                <a:solidFill>
                  <a:srgbClr val="BC945A"/>
                </a:solidFill>
                <a:latin typeface="Montserrat SemiBold" pitchFamily="2" charset="77"/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s-MX" dirty="0"/>
          </a:p>
        </p:txBody>
      </p:sp>
      <p:sp>
        <p:nvSpPr>
          <p:cNvPr id="9" name="Marcador de fecha 3">
            <a:extLst>
              <a:ext uri="{FF2B5EF4-FFF2-40B4-BE49-F238E27FC236}">
                <a16:creationId xmlns:a16="http://schemas.microsoft.com/office/drawing/2014/main" id="{33049571-67D9-7C4A-95BE-A794414456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38547595-9B74-4B8E-B153-132DB1B85003}" type="datetime1">
              <a:rPr lang="es-MX" smtClean="0"/>
              <a:t>18/08/2021</a:t>
            </a:fld>
            <a:endParaRPr lang="es-MX" dirty="0"/>
          </a:p>
        </p:txBody>
      </p:sp>
      <p:sp>
        <p:nvSpPr>
          <p:cNvPr id="10" name="Marcador de pie de página 4">
            <a:extLst>
              <a:ext uri="{FF2B5EF4-FFF2-40B4-BE49-F238E27FC236}">
                <a16:creationId xmlns:a16="http://schemas.microsoft.com/office/drawing/2014/main" id="{4666AA57-9D0D-3640-9528-8B3DEDC6C9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s-MX"/>
              <a:t>Para mayor referencia</a:t>
            </a:r>
            <a:endParaRPr lang="es-MX" dirty="0"/>
          </a:p>
        </p:txBody>
      </p:sp>
      <p:sp>
        <p:nvSpPr>
          <p:cNvPr id="11" name="Marcador de número de diapositiva 5">
            <a:extLst>
              <a:ext uri="{FF2B5EF4-FFF2-40B4-BE49-F238E27FC236}">
                <a16:creationId xmlns:a16="http://schemas.microsoft.com/office/drawing/2014/main" id="{BFB13A88-D95D-D640-A28D-F449DDA4C9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C119739B-ACC7-1A4E-906B-A9546BA1AB75}" type="slidenum">
              <a:rPr lang="es-MX" smtClean="0"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40389748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A6CB96C-1C06-3B44-8615-D726F4477E8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6ECB44-B559-4694-AA1E-37A20DCE5981}" type="datetime1">
              <a:rPr lang="es-MX" smtClean="0"/>
              <a:t>18/08/2021</a:t>
            </a:fld>
            <a:endParaRPr lang="es-MX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13D1A4B-ADA7-7043-82FA-F7032EB177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s-MX"/>
              <a:t>Para mayor referencia</a:t>
            </a:r>
            <a:endParaRPr lang="es-MX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802CF53-648D-B74F-A473-B4CC8BB23A5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19739B-ACC7-1A4E-906B-A9546BA1AB75}" type="slidenum">
              <a:rPr lang="es-MX" smtClean="0"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8284721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49" r:id="rId2"/>
    <p:sldLayoutId id="2147483660" r:id="rId3"/>
    <p:sldLayoutId id="2147483650" r:id="rId4"/>
    <p:sldLayoutId id="2147483661" r:id="rId5"/>
    <p:sldLayoutId id="2147483662" r:id="rId6"/>
    <p:sldLayoutId id="2147483651" r:id="rId7"/>
    <p:sldLayoutId id="2147483663" r:id="rId8"/>
    <p:sldLayoutId id="2147483664" r:id="rId9"/>
    <p:sldLayoutId id="2147483666" r:id="rId10"/>
    <p:sldLayoutId id="2147483667" r:id="rId11"/>
    <p:sldLayoutId id="2147483668" r:id="rId12"/>
    <p:sldLayoutId id="2147483652" r:id="rId13"/>
    <p:sldLayoutId id="2147483653" r:id="rId14"/>
    <p:sldLayoutId id="2147483654" r:id="rId15"/>
    <p:sldLayoutId id="2147483656" r:id="rId16"/>
    <p:sldLayoutId id="2147483655" r:id="rId17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mailto:contraloria_social_dfi@nube.sep.gob.mx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.emf"/><Relationship Id="rId5" Type="http://schemas.openxmlformats.org/officeDocument/2006/relationships/image" Target="../media/image21.png"/><Relationship Id="rId4" Type="http://schemas.openxmlformats.org/officeDocument/2006/relationships/image" Target="../media/image29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9.em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21.png"/><Relationship Id="rId7" Type="http://schemas.openxmlformats.org/officeDocument/2006/relationships/diagramQuickStyle" Target="../diagrams/quickStyle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22.emf"/><Relationship Id="rId9" Type="http://schemas.microsoft.com/office/2007/relationships/diagramDrawing" Target="../diagrams/drawing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3.png"/><Relationship Id="rId4" Type="http://schemas.openxmlformats.org/officeDocument/2006/relationships/image" Target="../media/image22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4.png"/><Relationship Id="rId4" Type="http://schemas.openxmlformats.org/officeDocument/2006/relationships/image" Target="../media/image22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2.emf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mailto:contraloria_social_dfi@nube.sep.gob.mx" TargetMode="External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.emf"/><Relationship Id="rId5" Type="http://schemas.openxmlformats.org/officeDocument/2006/relationships/image" Target="../media/image21.png"/><Relationship Id="rId4" Type="http://schemas.openxmlformats.org/officeDocument/2006/relationships/image" Target="../media/image26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2.emf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2.emf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2.emf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CE3D816-0452-AE43-995F-82FF19009E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CONTRALORÍA SOCIAL 2021 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AFBE54E-50F5-5D42-993F-3FC0B29C48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MX" dirty="0"/>
              <a:t>PROGRAMA PARA EL DESARROLLO PROFESIONAL DOCENTE, TIPO SUPERIOR.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FFE0F850-2B40-C744-98D5-C22A2ADC8B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52439" y="3839844"/>
            <a:ext cx="2546524" cy="2857286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D7EA3A2F-FA5A-9147-B333-8037C4EC16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5200" y="4371938"/>
            <a:ext cx="2641600" cy="142240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F9E3EA8D-C7C5-49C9-AFAC-90D7DA1CF059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62" t="12739" r="21964" b="16128"/>
          <a:stretch/>
        </p:blipFill>
        <p:spPr bwMode="auto">
          <a:xfrm>
            <a:off x="987153" y="4193518"/>
            <a:ext cx="1952408" cy="177924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6842280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A631411-4B5E-8343-8A47-58DA0E7ECA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1640" y="540702"/>
            <a:ext cx="8753438" cy="973773"/>
          </a:xfrm>
        </p:spPr>
        <p:txBody>
          <a:bodyPr/>
          <a:lstStyle/>
          <a:p>
            <a:pPr algn="l"/>
            <a:r>
              <a:rPr lang="es-MX" sz="3200" b="0" dirty="0">
                <a:solidFill>
                  <a:srgbClr val="245C4F"/>
                </a:solidFill>
                <a:latin typeface="Montserrat SemiBold" panose="00000700000000000000" pitchFamily="2" charset="0"/>
              </a:rPr>
              <a:t> Aspectos importantes</a:t>
            </a:r>
            <a:endParaRPr lang="es-MX" sz="3200" b="0" i="1" dirty="0">
              <a:solidFill>
                <a:srgbClr val="245C4F"/>
              </a:solidFill>
              <a:latin typeface="Montserrat SemiBold" panose="00000700000000000000" pitchFamily="2" charset="0"/>
            </a:endParaRP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C4F748AC-5E0D-4165-8F16-302D4EAF55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3893" y="1808538"/>
            <a:ext cx="9518753" cy="4374317"/>
          </a:xfrm>
        </p:spPr>
        <p:txBody>
          <a:bodyPr>
            <a:normAutofit fontScale="70000" lnSpcReduction="20000"/>
          </a:bodyPr>
          <a:lstStyle/>
          <a:p>
            <a:pPr algn="just"/>
            <a:r>
              <a:rPr lang="es-MX" sz="2800" b="1" dirty="0">
                <a:solidFill>
                  <a:schemeClr val="tx1"/>
                </a:solidFill>
                <a:latin typeface="Montserrat" panose="00000500000000000000" pitchFamily="2" charset="0"/>
              </a:rPr>
              <a:t>Vigilancia del recurso:</a:t>
            </a:r>
          </a:p>
          <a:p>
            <a:pPr marL="1143000" lvl="1" indent="-457200"/>
            <a:r>
              <a:rPr lang="es-MX" sz="2800" dirty="0">
                <a:solidFill>
                  <a:schemeClr val="tx1"/>
                </a:solidFill>
                <a:latin typeface="Montserrat" panose="00000500000000000000" pitchFamily="2" charset="0"/>
              </a:rPr>
              <a:t>	Fideicomiso</a:t>
            </a:r>
          </a:p>
          <a:p>
            <a:pPr marL="1143000" lvl="1" indent="-457200"/>
            <a:r>
              <a:rPr lang="es-MX" sz="2800" dirty="0">
                <a:solidFill>
                  <a:schemeClr val="tx1"/>
                </a:solidFill>
                <a:latin typeface="Montserrat" panose="00000500000000000000" pitchFamily="2" charset="0"/>
              </a:rPr>
              <a:t>Recursos del PEF 2021</a:t>
            </a:r>
          </a:p>
          <a:p>
            <a:pPr marL="1143000" lvl="1" indent="-457200"/>
            <a:endParaRPr lang="es-MX" sz="2800" b="1" dirty="0">
              <a:latin typeface="Montserrat" panose="00000500000000000000" pitchFamily="2" charset="0"/>
            </a:endParaRPr>
          </a:p>
          <a:p>
            <a:pPr marL="457200" indent="-457200"/>
            <a:r>
              <a:rPr lang="es-MX" sz="2800" b="1" dirty="0">
                <a:solidFill>
                  <a:schemeClr val="tx1"/>
                </a:solidFill>
                <a:latin typeface="Montserrat" panose="00000500000000000000" pitchFamily="2" charset="0"/>
              </a:rPr>
              <a:t>Constitución de Comité de Contraloría Social</a:t>
            </a:r>
            <a:r>
              <a:rPr lang="es-MX" sz="2800" dirty="0">
                <a:solidFill>
                  <a:schemeClr val="tx1"/>
                </a:solidFill>
                <a:latin typeface="Montserrat" panose="00000500000000000000" pitchFamily="2" charset="0"/>
              </a:rPr>
              <a:t>:</a:t>
            </a:r>
          </a:p>
          <a:p>
            <a:pPr marL="1143000" lvl="1" indent="-457200"/>
            <a:r>
              <a:rPr lang="es-MX" sz="2800" dirty="0">
                <a:solidFill>
                  <a:schemeClr val="tx1"/>
                </a:solidFill>
                <a:latin typeface="Montserrat" panose="00000500000000000000" pitchFamily="2" charset="0"/>
              </a:rPr>
              <a:t>Beneficiarios</a:t>
            </a:r>
          </a:p>
          <a:p>
            <a:pPr marL="1143000" lvl="1" indent="-457200"/>
            <a:r>
              <a:rPr lang="es-MX" sz="2800" dirty="0">
                <a:solidFill>
                  <a:schemeClr val="tx1"/>
                </a:solidFill>
                <a:latin typeface="Montserrat" panose="00000500000000000000" pitchFamily="2" charset="0"/>
              </a:rPr>
              <a:t>Cualquier PTC </a:t>
            </a:r>
          </a:p>
          <a:p>
            <a:r>
              <a:rPr lang="es-MX" sz="2800" b="1" dirty="0">
                <a:solidFill>
                  <a:schemeClr val="tx1"/>
                </a:solidFill>
                <a:latin typeface="Montserrat" panose="00000500000000000000" pitchFamily="2" charset="0"/>
              </a:rPr>
              <a:t>Actividades del Comité de CS:</a:t>
            </a:r>
          </a:p>
          <a:p>
            <a:pPr marL="1143000" lvl="1" indent="-457200"/>
            <a:r>
              <a:rPr lang="es-MX" sz="2800" dirty="0">
                <a:solidFill>
                  <a:schemeClr val="tx1"/>
                </a:solidFill>
                <a:latin typeface="Montserrat" panose="00000500000000000000" pitchFamily="2" charset="0"/>
              </a:rPr>
              <a:t>Revisión de requisitos de participación</a:t>
            </a:r>
          </a:p>
          <a:p>
            <a:pPr marL="1143000" lvl="1" indent="-457200"/>
            <a:r>
              <a:rPr lang="es-MX" sz="2800" dirty="0">
                <a:solidFill>
                  <a:schemeClr val="tx1"/>
                </a:solidFill>
                <a:latin typeface="Montserrat" panose="00000500000000000000" pitchFamily="2" charset="0"/>
              </a:rPr>
              <a:t>Vigilancia de la entrega del recurso a los beneficiarios.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s-MX" sz="2800" dirty="0">
              <a:solidFill>
                <a:schemeClr val="tx1"/>
              </a:solidFill>
              <a:latin typeface="Montserrat" panose="00000500000000000000" pitchFamily="2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MX" sz="2800" dirty="0">
                <a:solidFill>
                  <a:schemeClr val="tx1"/>
                </a:solidFill>
                <a:latin typeface="Montserrat" panose="00000500000000000000" pitchFamily="2" charset="0"/>
              </a:rPr>
              <a:t>El canal oficial para los asuntos de Contraloría Social del PRODEP es en la  dirección electrónica: </a:t>
            </a:r>
            <a:r>
              <a:rPr lang="es-MX" sz="2800" dirty="0">
                <a:latin typeface="Montserrat" panose="00000500000000000000" pitchFamily="2" charset="0"/>
                <a:hlinkClick r:id="rId3"/>
              </a:rPr>
              <a:t>contraloria_social_dfi@nube.sep.gob.mx</a:t>
            </a:r>
            <a:r>
              <a:rPr lang="es-MX" sz="2800" dirty="0">
                <a:latin typeface="Montserrat" panose="00000500000000000000" pitchFamily="2" charset="0"/>
              </a:rPr>
              <a:t> .</a:t>
            </a:r>
            <a:endParaRPr lang="es-MX" sz="2800" dirty="0">
              <a:solidFill>
                <a:schemeClr val="tx1"/>
              </a:solidFill>
              <a:latin typeface="Montserrat" panose="00000500000000000000" pitchFamily="2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MX" sz="2800" dirty="0">
                <a:solidFill>
                  <a:schemeClr val="tx1"/>
                </a:solidFill>
                <a:latin typeface="Montserrat" panose="00000500000000000000" pitchFamily="2" charset="0"/>
              </a:rPr>
              <a:t>Es obligación de cada Instancia Ejecutora tener conocimiento de las  actividades realizadas y guardar la evidencia correspondiente.</a:t>
            </a:r>
          </a:p>
        </p:txBody>
      </p:sp>
      <p:pic>
        <p:nvPicPr>
          <p:cNvPr id="10" name="Marcador de contenido 9">
            <a:extLst>
              <a:ext uri="{FF2B5EF4-FFF2-40B4-BE49-F238E27FC236}">
                <a16:creationId xmlns:a16="http://schemas.microsoft.com/office/drawing/2014/main" id="{5B0945B5-EB1F-416D-A608-A2CBD09D7C41}"/>
              </a:ext>
            </a:extLst>
          </p:cNvPr>
          <p:cNvPicPr>
            <a:picLocks noGrp="1" noChangeAspect="1"/>
          </p:cNvPicPr>
          <p:nvPr>
            <p:ph idx="13"/>
          </p:nvPr>
        </p:nvPicPr>
        <p:blipFill>
          <a:blip r:embed="rId4"/>
          <a:srcRect/>
          <a:stretch/>
        </p:blipFill>
        <p:spPr>
          <a:xfrm>
            <a:off x="9921239" y="2407992"/>
            <a:ext cx="1766868" cy="1472389"/>
          </a:xfr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BEE1C7D9-4D8E-9B45-9ED9-A10A115857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69926" y="371650"/>
            <a:ext cx="736880" cy="858344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04AD3720-DB7C-BC49-BFD0-1D735DB8B47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75078" y="655319"/>
            <a:ext cx="1695136" cy="351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1834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texto 1">
            <a:extLst>
              <a:ext uri="{FF2B5EF4-FFF2-40B4-BE49-F238E27FC236}">
                <a16:creationId xmlns:a16="http://schemas.microsoft.com/office/drawing/2014/main" id="{EB2D943A-B99B-A940-9C9B-4981D70C82E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88396" y="2885880"/>
            <a:ext cx="10126721" cy="561931"/>
          </a:xfrm>
        </p:spPr>
        <p:txBody>
          <a:bodyPr>
            <a:normAutofit fontScale="92500" lnSpcReduction="10000"/>
          </a:bodyPr>
          <a:lstStyle/>
          <a:p>
            <a:r>
              <a:rPr lang="es-MX" dirty="0"/>
              <a:t>¡GRACIAS!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E2650F48-93C2-1F4A-913E-D11FF03997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52439" y="3839844"/>
            <a:ext cx="2546524" cy="2857286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0511148D-347B-1046-B320-C3B73E0387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52736" y="4225100"/>
            <a:ext cx="3286529" cy="1769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72235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A631411-4B5E-8343-8A47-58DA0E7ECA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1640" y="540703"/>
            <a:ext cx="11404600" cy="689292"/>
          </a:xfrm>
        </p:spPr>
        <p:txBody>
          <a:bodyPr/>
          <a:lstStyle/>
          <a:p>
            <a:r>
              <a:rPr lang="es-MX" sz="3200" dirty="0"/>
              <a:t>Esquema de Contraloría Social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BEE1C7D9-4D8E-9B45-9ED9-A10A115857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69926" y="371650"/>
            <a:ext cx="736880" cy="858344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04AD3720-DB7C-BC49-BFD0-1D735DB8B4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75078" y="655319"/>
            <a:ext cx="1695136" cy="351914"/>
          </a:xfrm>
          <a:prstGeom prst="rect">
            <a:avLst/>
          </a:prstGeom>
        </p:spPr>
      </p:pic>
      <p:graphicFrame>
        <p:nvGraphicFramePr>
          <p:cNvPr id="3" name="Diagrama 2">
            <a:extLst>
              <a:ext uri="{FF2B5EF4-FFF2-40B4-BE49-F238E27FC236}">
                <a16:creationId xmlns:a16="http://schemas.microsoft.com/office/drawing/2014/main" id="{A70E83EF-F038-47BA-BB65-A3080658ECB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01397578"/>
              </p:ext>
            </p:extLst>
          </p:nvPr>
        </p:nvGraphicFramePr>
        <p:xfrm>
          <a:off x="1403350" y="1121849"/>
          <a:ext cx="8953224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cxnSp>
        <p:nvCxnSpPr>
          <p:cNvPr id="8" name="Conector recto de flecha 7">
            <a:extLst>
              <a:ext uri="{FF2B5EF4-FFF2-40B4-BE49-F238E27FC236}">
                <a16:creationId xmlns:a16="http://schemas.microsoft.com/office/drawing/2014/main" id="{E09E6D9D-2339-4B8E-9015-1224066A0453}"/>
              </a:ext>
            </a:extLst>
          </p:cNvPr>
          <p:cNvCxnSpPr>
            <a:cxnSpLocks/>
          </p:cNvCxnSpPr>
          <p:nvPr/>
        </p:nvCxnSpPr>
        <p:spPr>
          <a:xfrm flipV="1">
            <a:off x="3980418" y="3700463"/>
            <a:ext cx="3492000" cy="1457326"/>
          </a:xfrm>
          <a:prstGeom prst="straightConnector1">
            <a:avLst/>
          </a:prstGeom>
          <a:ln>
            <a:solidFill>
              <a:schemeClr val="bg2">
                <a:lumMod val="2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568254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A631411-4B5E-8343-8A47-58DA0E7ECA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1640" y="540703"/>
            <a:ext cx="8622348" cy="689292"/>
          </a:xfrm>
        </p:spPr>
        <p:txBody>
          <a:bodyPr/>
          <a:lstStyle/>
          <a:p>
            <a:r>
              <a:rPr lang="es-MX" sz="3200" dirty="0"/>
              <a:t>Documentos normativos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BEE1C7D9-4D8E-9B45-9ED9-A10A115857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69926" y="371650"/>
            <a:ext cx="736880" cy="858344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04AD3720-DB7C-BC49-BFD0-1D735DB8B4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75078" y="655319"/>
            <a:ext cx="1695136" cy="351914"/>
          </a:xfrm>
          <a:prstGeom prst="rect">
            <a:avLst/>
          </a:prstGeom>
        </p:spPr>
      </p:pic>
      <p:sp>
        <p:nvSpPr>
          <p:cNvPr id="9" name="Marcador de contenido 2">
            <a:extLst>
              <a:ext uri="{FF2B5EF4-FFF2-40B4-BE49-F238E27FC236}">
                <a16:creationId xmlns:a16="http://schemas.microsoft.com/office/drawing/2014/main" id="{C701D7E8-4662-4902-9460-3831339301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1640" y="1952979"/>
            <a:ext cx="6669599" cy="4268968"/>
          </a:xfrm>
        </p:spPr>
        <p:txBody>
          <a:bodyPr>
            <a:norm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es-MX" sz="2800" dirty="0"/>
              <a:t>Reglas de operación del PRODEP 2021.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s-MX" sz="2800" dirty="0"/>
              <a:t>Esquema de la Contraloría Social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s-MX" sz="2800" dirty="0"/>
              <a:t>Guía Operativa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s-MX" sz="2800" dirty="0"/>
              <a:t>Plan Anual de Trabajo de la Contraloría Social (PATCS)</a:t>
            </a:r>
          </a:p>
        </p:txBody>
      </p:sp>
      <p:pic>
        <p:nvPicPr>
          <p:cNvPr id="10" name="Marcador de contenido 6">
            <a:extLst>
              <a:ext uri="{FF2B5EF4-FFF2-40B4-BE49-F238E27FC236}">
                <a16:creationId xmlns:a16="http://schemas.microsoft.com/office/drawing/2014/main" id="{5C199A82-DAB5-4252-B04E-C69B7A9083DA}"/>
              </a:ext>
            </a:extLst>
          </p:cNvPr>
          <p:cNvPicPr>
            <a:picLocks noGrp="1" noChangeAspect="1"/>
          </p:cNvPicPr>
          <p:nvPr>
            <p:ph idx="13"/>
          </p:nvPr>
        </p:nvPicPr>
        <p:blipFill>
          <a:blip r:embed="rId5"/>
          <a:stretch>
            <a:fillRect/>
          </a:stretch>
        </p:blipFill>
        <p:spPr>
          <a:xfrm>
            <a:off x="8110331" y="1952979"/>
            <a:ext cx="3839500" cy="2690460"/>
          </a:xfr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53620922-771E-4DF2-88E4-1DB766EEF74F}"/>
              </a:ext>
            </a:extLst>
          </p:cNvPr>
          <p:cNvSpPr txBox="1"/>
          <p:nvPr/>
        </p:nvSpPr>
        <p:spPr>
          <a:xfrm>
            <a:off x="421640" y="5168348"/>
            <a:ext cx="110481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>
                <a:latin typeface="Montserrat" panose="00000500000000000000" pitchFamily="2" charset="0"/>
              </a:rPr>
              <a:t>https://</a:t>
            </a:r>
            <a:r>
              <a:rPr lang="es-MX" dirty="0">
                <a:solidFill>
                  <a:srgbClr val="C00000"/>
                </a:solidFill>
                <a:latin typeface="Montserrat" panose="00000500000000000000" pitchFamily="2" charset="0"/>
              </a:rPr>
              <a:t>www.dgesui.ses.sep.gob.mx</a:t>
            </a:r>
            <a:r>
              <a:rPr lang="es-MX" dirty="0">
                <a:latin typeface="Montserrat" panose="00000500000000000000" pitchFamily="2" charset="0"/>
              </a:rPr>
              <a:t>/programas/programa-para-el-desarrollo-profesional-docente-para-el-tipo-superior-prodep</a:t>
            </a:r>
          </a:p>
        </p:txBody>
      </p:sp>
    </p:spTree>
    <p:extLst>
      <p:ext uri="{BB962C8B-B14F-4D97-AF65-F5344CB8AC3E}">
        <p14:creationId xmlns:p14="http://schemas.microsoft.com/office/powerpoint/2010/main" val="4396405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A631411-4B5E-8343-8A47-58DA0E7ECA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1640" y="540702"/>
            <a:ext cx="8553726" cy="1325563"/>
          </a:xfrm>
        </p:spPr>
        <p:txBody>
          <a:bodyPr/>
          <a:lstStyle/>
          <a:p>
            <a:r>
              <a:rPr lang="es-MX" sz="3200" dirty="0"/>
              <a:t>¿Quiénes deben realizar actividades de Contraloría Social?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C4F748AC-5E0D-4165-8F16-302D4EAF55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0574" y="1866265"/>
            <a:ext cx="11219786" cy="4124643"/>
          </a:xfrm>
        </p:spPr>
        <p:txBody>
          <a:bodyPr>
            <a:normAutofit/>
          </a:bodyPr>
          <a:lstStyle/>
          <a:p>
            <a:pPr algn="just"/>
            <a:r>
              <a:rPr lang="es-MX" dirty="0"/>
              <a:t>Todas aquellas Instituciones Públicas de Educación Superior (IPES) que tengan autorización para ejercer recursos, en el marco del PRODEP, durante el ejercicio fiscal vigente, sin importar su procedencia.</a:t>
            </a:r>
          </a:p>
          <a:p>
            <a:pPr algn="just"/>
            <a:endParaRPr lang="es-MX" dirty="0"/>
          </a:p>
          <a:p>
            <a:pPr algn="just"/>
            <a:r>
              <a:rPr lang="es-MX" dirty="0"/>
              <a:t>Es decir: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MX" dirty="0"/>
              <a:t>Fideicomiso PRODEP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MX" dirty="0"/>
              <a:t>PEF 2021</a:t>
            </a:r>
          </a:p>
          <a:p>
            <a:pPr algn="just"/>
            <a:endParaRPr lang="es-MX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BEE1C7D9-4D8E-9B45-9ED9-A10A115857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69926" y="371650"/>
            <a:ext cx="736880" cy="858344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04AD3720-DB7C-BC49-BFD0-1D735DB8B4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75078" y="655319"/>
            <a:ext cx="1695136" cy="351914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FF52B56F-9BCC-447E-987D-04B7FF0864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47225" y="3928586"/>
            <a:ext cx="1350841" cy="1232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15033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A631411-4B5E-8343-8A47-58DA0E7ECA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sz="3200" dirty="0"/>
              <a:t>¿Qué vamos a revisar?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C4F748AC-5E0D-4165-8F16-302D4EAF55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0574" y="1866265"/>
            <a:ext cx="7765098" cy="4124643"/>
          </a:xfrm>
        </p:spPr>
        <p:txBody>
          <a:bodyPr>
            <a:normAutofit lnSpcReduction="10000"/>
          </a:bodyPr>
          <a:lstStyle/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es-MX" sz="2400" dirty="0">
                <a:solidFill>
                  <a:schemeClr val="tx1"/>
                </a:solidFill>
                <a:latin typeface="Montserrat" panose="00000500000000000000" pitchFamily="2" charset="0"/>
              </a:rPr>
              <a:t>El nombramiento y ficha de identificación de datos.</a:t>
            </a:r>
          </a:p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es-MX" sz="2400" dirty="0">
                <a:solidFill>
                  <a:schemeClr val="tx1"/>
                </a:solidFill>
                <a:latin typeface="Montserrat" panose="00000500000000000000" pitchFamily="2" charset="0"/>
              </a:rPr>
              <a:t>La elaboración del PITCS.</a:t>
            </a:r>
          </a:p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es-MX" sz="2400" dirty="0">
                <a:solidFill>
                  <a:schemeClr val="tx1"/>
                </a:solidFill>
                <a:latin typeface="Montserrat" panose="00000500000000000000" pitchFamily="2" charset="0"/>
              </a:rPr>
              <a:t>La publicación de los documentos establecidos en la Guía Operativa en la página web de la IPES.</a:t>
            </a:r>
          </a:p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es-MX" sz="2400" dirty="0">
                <a:solidFill>
                  <a:schemeClr val="tx1"/>
                </a:solidFill>
                <a:latin typeface="Montserrat" panose="00000500000000000000" pitchFamily="2" charset="0"/>
              </a:rPr>
              <a:t>La realización de las actividades comprometidas en el PITCS.</a:t>
            </a:r>
          </a:p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es-MX" sz="2400" dirty="0">
                <a:solidFill>
                  <a:schemeClr val="tx1"/>
                </a:solidFill>
                <a:latin typeface="Montserrat" panose="00000500000000000000" pitchFamily="2" charset="0"/>
              </a:rPr>
              <a:t>Informe trimestral.</a:t>
            </a:r>
          </a:p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es-MX" sz="2400" dirty="0">
                <a:solidFill>
                  <a:schemeClr val="tx1"/>
                </a:solidFill>
                <a:latin typeface="Montserrat" panose="00000500000000000000" pitchFamily="2" charset="0"/>
              </a:rPr>
              <a:t>Llenado del informe anual.</a:t>
            </a:r>
          </a:p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es-MX" sz="2400" dirty="0">
                <a:solidFill>
                  <a:schemeClr val="tx1"/>
                </a:solidFill>
                <a:latin typeface="Montserrat" panose="00000500000000000000" pitchFamily="2" charset="0"/>
              </a:rPr>
              <a:t>Informe final.</a:t>
            </a:r>
          </a:p>
          <a:p>
            <a:endParaRPr lang="es-MX" dirty="0"/>
          </a:p>
        </p:txBody>
      </p:sp>
      <p:pic>
        <p:nvPicPr>
          <p:cNvPr id="10" name="Marcador de contenido 9" descr="Imagen que contiene Icono&#10;&#10;Descripción generada automáticamente">
            <a:extLst>
              <a:ext uri="{FF2B5EF4-FFF2-40B4-BE49-F238E27FC236}">
                <a16:creationId xmlns:a16="http://schemas.microsoft.com/office/drawing/2014/main" id="{5B0945B5-EB1F-416D-A608-A2CBD09D7C41}"/>
              </a:ext>
            </a:extLst>
          </p:cNvPr>
          <p:cNvPicPr>
            <a:picLocks noGrp="1" noChangeAspect="1"/>
          </p:cNvPicPr>
          <p:nvPr>
            <p:ph idx="13"/>
          </p:nvPr>
        </p:nvPicPr>
        <p:blipFill>
          <a:blip r:embed="rId3"/>
          <a:stretch>
            <a:fillRect/>
          </a:stretch>
        </p:blipFill>
        <p:spPr>
          <a:xfrm>
            <a:off x="8503565" y="2268833"/>
            <a:ext cx="3137861" cy="2320334"/>
          </a:xfr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BEE1C7D9-4D8E-9B45-9ED9-A10A115857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69926" y="371650"/>
            <a:ext cx="736880" cy="858344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04AD3720-DB7C-BC49-BFD0-1D735DB8B4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75078" y="655319"/>
            <a:ext cx="1695136" cy="351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94432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A631411-4B5E-8343-8A47-58DA0E7ECA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s-MX" sz="3200" b="0" dirty="0">
                <a:solidFill>
                  <a:srgbClr val="245C4F"/>
                </a:solidFill>
                <a:latin typeface="Montserrat SemiBold" panose="00000700000000000000" pitchFamily="2" charset="0"/>
              </a:rPr>
              <a:t>¿Cómo lo vamos a revisar?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C4F748AC-5E0D-4165-8F16-302D4EAF55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0574" y="1866265"/>
            <a:ext cx="7765098" cy="4124643"/>
          </a:xfrm>
        </p:spPr>
        <p:txBody>
          <a:bodyPr>
            <a:norm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MX" sz="2800" dirty="0">
                <a:solidFill>
                  <a:schemeClr val="tx1"/>
                </a:solidFill>
                <a:latin typeface="Montserrat" panose="00000500000000000000" pitchFamily="2" charset="0"/>
              </a:rPr>
              <a:t>Mediante la recepción de información a través del correo electrónico de Contraloría Social: </a:t>
            </a:r>
            <a:r>
              <a:rPr lang="es-MX" sz="2800" dirty="0">
                <a:solidFill>
                  <a:schemeClr val="tx1"/>
                </a:solidFill>
                <a:latin typeface="Montserrat" panose="00000500000000000000" pitchFamily="2" charset="0"/>
                <a:hlinkClick r:id="rId3"/>
              </a:rPr>
              <a:t>contraloria_social_dfi@nube.sep.gob.mx</a:t>
            </a:r>
            <a:endParaRPr lang="es-MX" sz="2800" dirty="0">
              <a:solidFill>
                <a:schemeClr val="tx1"/>
              </a:solidFill>
              <a:latin typeface="Montserrat" panose="00000500000000000000" pitchFamily="2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MX" sz="2800" dirty="0">
                <a:solidFill>
                  <a:schemeClr val="tx1"/>
                </a:solidFill>
                <a:latin typeface="Montserrat" panose="00000500000000000000" pitchFamily="2" charset="0"/>
              </a:rPr>
              <a:t>A través de la página web de la IPES.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MX" sz="2800" dirty="0">
                <a:solidFill>
                  <a:schemeClr val="tx1"/>
                </a:solidFill>
                <a:latin typeface="Montserrat" panose="00000500000000000000" pitchFamily="2" charset="0"/>
              </a:rPr>
              <a:t>Con base a la información registrada en el SICS</a:t>
            </a:r>
            <a:endParaRPr lang="es-MX" sz="2800" dirty="0"/>
          </a:p>
        </p:txBody>
      </p:sp>
      <p:pic>
        <p:nvPicPr>
          <p:cNvPr id="10" name="Marcador de contenido 9">
            <a:extLst>
              <a:ext uri="{FF2B5EF4-FFF2-40B4-BE49-F238E27FC236}">
                <a16:creationId xmlns:a16="http://schemas.microsoft.com/office/drawing/2014/main" id="{5B0945B5-EB1F-416D-A608-A2CBD09D7C41}"/>
              </a:ext>
            </a:extLst>
          </p:cNvPr>
          <p:cNvPicPr>
            <a:picLocks noGrp="1" noChangeAspect="1"/>
          </p:cNvPicPr>
          <p:nvPr>
            <p:ph idx="13"/>
          </p:nvPr>
        </p:nvPicPr>
        <p:blipFill>
          <a:blip r:embed="rId4"/>
          <a:srcRect/>
          <a:stretch/>
        </p:blipFill>
        <p:spPr>
          <a:xfrm>
            <a:off x="8645026" y="3957939"/>
            <a:ext cx="3291118" cy="1930991"/>
          </a:xfr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BEE1C7D9-4D8E-9B45-9ED9-A10A115857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69926" y="371650"/>
            <a:ext cx="736880" cy="858344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04AD3720-DB7C-BC49-BFD0-1D735DB8B47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75078" y="655319"/>
            <a:ext cx="1695136" cy="351914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B1D1E2FE-5C5B-4EC3-88AC-2672EE1D163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15164" y="2035317"/>
            <a:ext cx="1350841" cy="1232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15168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A631411-4B5E-8343-8A47-58DA0E7ECA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1640" y="540702"/>
            <a:ext cx="8753438" cy="1325563"/>
          </a:xfrm>
        </p:spPr>
        <p:txBody>
          <a:bodyPr/>
          <a:lstStyle/>
          <a:p>
            <a:pPr algn="l"/>
            <a:r>
              <a:rPr lang="es-MX" sz="3200" b="0" dirty="0">
                <a:solidFill>
                  <a:srgbClr val="245C4F"/>
                </a:solidFill>
                <a:latin typeface="Montserrat SemiBold" panose="00000700000000000000" pitchFamily="2" charset="0"/>
              </a:rPr>
              <a:t>¿Qué actividades deben realizar las IPES?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C4F748AC-5E0D-4165-8F16-302D4EAF55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0574" y="1866265"/>
            <a:ext cx="7765098" cy="4124643"/>
          </a:xfrm>
        </p:spPr>
        <p:txBody>
          <a:bodyPr>
            <a:normAutofit fontScale="92500"/>
          </a:bodyPr>
          <a:lstStyle/>
          <a:p>
            <a:pPr marL="457200" lvl="1" indent="0">
              <a:buNone/>
            </a:pPr>
            <a:r>
              <a:rPr lang="es-MX" sz="2800" b="1" dirty="0">
                <a:solidFill>
                  <a:schemeClr val="tx1"/>
                </a:solidFill>
                <a:latin typeface="Montserrat" panose="00000500000000000000" pitchFamily="2" charset="0"/>
              </a:rPr>
              <a:t>Para el tercer trimestre</a:t>
            </a:r>
            <a:r>
              <a:rPr lang="es-MX" sz="2800" dirty="0">
                <a:solidFill>
                  <a:schemeClr val="tx1"/>
                </a:solidFill>
                <a:latin typeface="Montserrat" panose="00000500000000000000" pitchFamily="2" charset="0"/>
              </a:rPr>
              <a:t>:</a:t>
            </a:r>
          </a:p>
          <a:p>
            <a:pPr lvl="1"/>
            <a:endParaRPr lang="es-MX" sz="2800" dirty="0">
              <a:solidFill>
                <a:schemeClr val="tx1"/>
              </a:solidFill>
              <a:latin typeface="Montserrat" panose="00000500000000000000" pitchFamily="2" charset="0"/>
            </a:endParaRPr>
          </a:p>
          <a:p>
            <a:pPr lvl="1">
              <a:buFont typeface="Wingdings" panose="05000000000000000000" pitchFamily="2" charset="2"/>
              <a:buChar char="Ø"/>
            </a:pPr>
            <a:r>
              <a:rPr lang="es-MX" dirty="0">
                <a:solidFill>
                  <a:schemeClr val="tx1"/>
                </a:solidFill>
                <a:latin typeface="Montserrat" panose="00000500000000000000" pitchFamily="2" charset="0"/>
              </a:rPr>
              <a:t>Enviar el nombramiento y ficha de identificación de datos del RCS.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s-MX" dirty="0">
                <a:solidFill>
                  <a:schemeClr val="tx1"/>
                </a:solidFill>
                <a:latin typeface="Montserrat" panose="00000500000000000000" pitchFamily="2" charset="0"/>
              </a:rPr>
              <a:t>Elaborar el PITCS.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s-MX" dirty="0">
                <a:solidFill>
                  <a:schemeClr val="tx1"/>
                </a:solidFill>
                <a:latin typeface="Montserrat" panose="00000500000000000000" pitchFamily="2" charset="0"/>
              </a:rPr>
              <a:t>Elaborar el material de difusión y capacitación.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s-MX" dirty="0">
                <a:solidFill>
                  <a:schemeClr val="tx1"/>
                </a:solidFill>
                <a:latin typeface="Montserrat" panose="00000500000000000000" pitchFamily="2" charset="0"/>
              </a:rPr>
              <a:t>Publicar los documentos en la página web institucional.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s-MX" dirty="0">
                <a:solidFill>
                  <a:schemeClr val="tx1"/>
                </a:solidFill>
                <a:latin typeface="Montserrat" panose="00000500000000000000" pitchFamily="2" charset="0"/>
              </a:rPr>
              <a:t>Realización de las actividades comprometidas en el PITCS.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s-MX" dirty="0">
                <a:solidFill>
                  <a:schemeClr val="tx1"/>
                </a:solidFill>
                <a:latin typeface="Montserrat" panose="00000500000000000000" pitchFamily="2" charset="0"/>
              </a:rPr>
              <a:t>Elaborar y enviar el informe trimestral. (Anexo 7)</a:t>
            </a:r>
          </a:p>
        </p:txBody>
      </p:sp>
      <p:pic>
        <p:nvPicPr>
          <p:cNvPr id="10" name="Marcador de contenido 9">
            <a:extLst>
              <a:ext uri="{FF2B5EF4-FFF2-40B4-BE49-F238E27FC236}">
                <a16:creationId xmlns:a16="http://schemas.microsoft.com/office/drawing/2014/main" id="{5B0945B5-EB1F-416D-A608-A2CBD09D7C41}"/>
              </a:ext>
            </a:extLst>
          </p:cNvPr>
          <p:cNvPicPr>
            <a:picLocks noGrp="1" noChangeAspect="1"/>
          </p:cNvPicPr>
          <p:nvPr>
            <p:ph idx="13"/>
          </p:nvPr>
        </p:nvPicPr>
        <p:blipFill>
          <a:blip r:embed="rId3"/>
          <a:srcRect/>
          <a:stretch/>
        </p:blipFill>
        <p:spPr>
          <a:xfrm>
            <a:off x="9679932" y="2963090"/>
            <a:ext cx="1758434" cy="1930991"/>
          </a:xfr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BEE1C7D9-4D8E-9B45-9ED9-A10A115857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69926" y="371650"/>
            <a:ext cx="736880" cy="858344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04AD3720-DB7C-BC49-BFD0-1D735DB8B4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75078" y="655319"/>
            <a:ext cx="1695136" cy="351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68944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A631411-4B5E-8343-8A47-58DA0E7ECA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1640" y="540702"/>
            <a:ext cx="8753438" cy="1325563"/>
          </a:xfrm>
        </p:spPr>
        <p:txBody>
          <a:bodyPr/>
          <a:lstStyle/>
          <a:p>
            <a:pPr algn="l"/>
            <a:r>
              <a:rPr lang="es-MX" sz="3200" b="0" dirty="0">
                <a:solidFill>
                  <a:srgbClr val="245C4F"/>
                </a:solidFill>
                <a:latin typeface="Montserrat SemiBold" panose="00000700000000000000" pitchFamily="2" charset="0"/>
              </a:rPr>
              <a:t>¿Qué actividades deben realizar las IPES? </a:t>
            </a:r>
            <a:r>
              <a:rPr lang="es-MX" sz="3200" b="0" i="1" dirty="0">
                <a:solidFill>
                  <a:srgbClr val="245C4F"/>
                </a:solidFill>
                <a:latin typeface="Montserrat SemiBold" panose="00000700000000000000" pitchFamily="2" charset="0"/>
              </a:rPr>
              <a:t>(continuación)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C4F748AC-5E0D-4165-8F16-302D4EAF55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0574" y="1866265"/>
            <a:ext cx="7765098" cy="4124643"/>
          </a:xfrm>
        </p:spPr>
        <p:txBody>
          <a:bodyPr>
            <a:normAutofit/>
          </a:bodyPr>
          <a:lstStyle/>
          <a:p>
            <a:pPr marL="457200" lvl="1" indent="0">
              <a:buNone/>
            </a:pPr>
            <a:r>
              <a:rPr lang="es-MX" sz="2800" b="1" dirty="0">
                <a:solidFill>
                  <a:schemeClr val="tx1"/>
                </a:solidFill>
                <a:latin typeface="Montserrat" panose="00000500000000000000" pitchFamily="2" charset="0"/>
              </a:rPr>
              <a:t>Para el cuarto trimestre:</a:t>
            </a:r>
          </a:p>
          <a:p>
            <a:pPr lvl="1"/>
            <a:endParaRPr lang="es-MX" sz="2800" dirty="0">
              <a:solidFill>
                <a:schemeClr val="tx1"/>
              </a:solidFill>
              <a:latin typeface="Montserrat" panose="00000500000000000000" pitchFamily="2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s-MX" sz="2600" dirty="0">
                <a:solidFill>
                  <a:schemeClr val="tx1"/>
                </a:solidFill>
                <a:latin typeface="Montserrat" panose="00000500000000000000" pitchFamily="2" charset="0"/>
              </a:rPr>
              <a:t>Realización de las actividades comprometidas en el PITCS.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s-MX" sz="2600" dirty="0">
                <a:solidFill>
                  <a:schemeClr val="tx1"/>
                </a:solidFill>
                <a:latin typeface="Montserrat" panose="00000500000000000000" pitchFamily="2" charset="0"/>
              </a:rPr>
              <a:t>Elaboración y envío del informe trimestral.(Anexo 7)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s-MX" sz="2600" dirty="0">
                <a:solidFill>
                  <a:schemeClr val="tx1"/>
                </a:solidFill>
                <a:latin typeface="Montserrat" panose="00000500000000000000" pitchFamily="2" charset="0"/>
              </a:rPr>
              <a:t>Elaboración y envío del informe anual. (Anexo 1)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s-MX" sz="2600" dirty="0">
                <a:solidFill>
                  <a:schemeClr val="tx1"/>
                </a:solidFill>
                <a:latin typeface="Montserrat" panose="00000500000000000000" pitchFamily="2" charset="0"/>
              </a:rPr>
              <a:t>Elaboración y envío del Informe Final. (Escrito Libre).</a:t>
            </a:r>
          </a:p>
        </p:txBody>
      </p:sp>
      <p:pic>
        <p:nvPicPr>
          <p:cNvPr id="10" name="Marcador de contenido 9">
            <a:extLst>
              <a:ext uri="{FF2B5EF4-FFF2-40B4-BE49-F238E27FC236}">
                <a16:creationId xmlns:a16="http://schemas.microsoft.com/office/drawing/2014/main" id="{5B0945B5-EB1F-416D-A608-A2CBD09D7C41}"/>
              </a:ext>
            </a:extLst>
          </p:cNvPr>
          <p:cNvPicPr>
            <a:picLocks noGrp="1" noChangeAspect="1"/>
          </p:cNvPicPr>
          <p:nvPr>
            <p:ph idx="13"/>
          </p:nvPr>
        </p:nvPicPr>
        <p:blipFill>
          <a:blip r:embed="rId3"/>
          <a:srcRect/>
          <a:stretch/>
        </p:blipFill>
        <p:spPr>
          <a:xfrm>
            <a:off x="8648583" y="2712217"/>
            <a:ext cx="2992843" cy="2992843"/>
          </a:xfr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BEE1C7D9-4D8E-9B45-9ED9-A10A115857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69926" y="371650"/>
            <a:ext cx="736880" cy="858344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04AD3720-DB7C-BC49-BFD0-1D735DB8B4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75078" y="655319"/>
            <a:ext cx="1695136" cy="351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7898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A631411-4B5E-8343-8A47-58DA0E7ECA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1640" y="540702"/>
            <a:ext cx="8753438" cy="973773"/>
          </a:xfrm>
        </p:spPr>
        <p:txBody>
          <a:bodyPr/>
          <a:lstStyle/>
          <a:p>
            <a:pPr algn="l"/>
            <a:r>
              <a:rPr lang="es-MX" sz="3200" b="0">
                <a:solidFill>
                  <a:srgbClr val="245C4F"/>
                </a:solidFill>
                <a:latin typeface="Montserrat SemiBold" panose="00000700000000000000" pitchFamily="2" charset="0"/>
              </a:rPr>
              <a:t> Plazos establecidos</a:t>
            </a:r>
            <a:endParaRPr lang="es-MX" sz="3200" b="0" i="1" dirty="0">
              <a:solidFill>
                <a:srgbClr val="245C4F"/>
              </a:solidFill>
              <a:latin typeface="Montserrat SemiBold" panose="00000700000000000000" pitchFamily="2" charset="0"/>
            </a:endParaRP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C4F748AC-5E0D-4165-8F16-302D4EAF55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0574" y="1866265"/>
            <a:ext cx="7765098" cy="4124643"/>
          </a:xfrm>
        </p:spPr>
        <p:txBody>
          <a:bodyPr>
            <a:normAutofit fontScale="92500" lnSpcReduction="20000"/>
          </a:bodyPr>
          <a:lstStyle/>
          <a:p>
            <a:pPr algn="just"/>
            <a:r>
              <a:rPr lang="es-MX" sz="2800" dirty="0">
                <a:solidFill>
                  <a:schemeClr val="tx1"/>
                </a:solidFill>
                <a:latin typeface="Montserrat" panose="00000500000000000000" pitchFamily="2" charset="0"/>
              </a:rPr>
              <a:t>Los plazos establecidos para el desarrollo de las actividades están asentados en el PATCS:</a:t>
            </a:r>
          </a:p>
          <a:p>
            <a:pPr algn="just"/>
            <a:endParaRPr lang="es-MX" sz="2800" dirty="0">
              <a:solidFill>
                <a:schemeClr val="tx1"/>
              </a:solidFill>
              <a:latin typeface="Montserrat" panose="00000500000000000000" pitchFamily="2" charset="0"/>
            </a:endParaRPr>
          </a:p>
          <a:p>
            <a:pPr algn="just"/>
            <a:r>
              <a:rPr lang="es-MX" sz="2800" b="1" dirty="0">
                <a:solidFill>
                  <a:schemeClr val="tx1"/>
                </a:solidFill>
                <a:latin typeface="Montserrat" panose="00000500000000000000" pitchFamily="2" charset="0"/>
              </a:rPr>
              <a:t>Tercer trimestre:</a:t>
            </a:r>
            <a:r>
              <a:rPr lang="es-MX" sz="2800" dirty="0">
                <a:solidFill>
                  <a:schemeClr val="tx1"/>
                </a:solidFill>
                <a:latin typeface="Montserrat" panose="00000500000000000000" pitchFamily="2" charset="0"/>
              </a:rPr>
              <a:t> </a:t>
            </a:r>
          </a:p>
          <a:p>
            <a:pPr algn="just"/>
            <a:r>
              <a:rPr lang="es-MX" sz="2800" dirty="0">
                <a:solidFill>
                  <a:schemeClr val="tx1"/>
                </a:solidFill>
                <a:latin typeface="Montserrat" panose="00000500000000000000" pitchFamily="2" charset="0"/>
              </a:rPr>
              <a:t>	IPES: Del </a:t>
            </a:r>
            <a:r>
              <a:rPr lang="es-MX" sz="2800" b="1" dirty="0">
                <a:solidFill>
                  <a:schemeClr val="tx1"/>
                </a:solidFill>
                <a:latin typeface="Montserrat" panose="00000500000000000000" pitchFamily="2" charset="0"/>
              </a:rPr>
              <a:t>1 de juli</a:t>
            </a:r>
            <a:r>
              <a:rPr lang="es-MX" sz="2800" dirty="0">
                <a:solidFill>
                  <a:schemeClr val="tx1"/>
                </a:solidFill>
                <a:latin typeface="Montserrat" panose="00000500000000000000" pitchFamily="2" charset="0"/>
              </a:rPr>
              <a:t>o al </a:t>
            </a:r>
            <a:r>
              <a:rPr lang="es-MX" sz="2800" b="1" dirty="0">
                <a:solidFill>
                  <a:schemeClr val="tx1"/>
                </a:solidFill>
                <a:latin typeface="Montserrat" panose="00000500000000000000" pitchFamily="2" charset="0"/>
              </a:rPr>
              <a:t>30 de septiembre</a:t>
            </a:r>
            <a:r>
              <a:rPr lang="es-MX" sz="2800" dirty="0">
                <a:solidFill>
                  <a:schemeClr val="tx1"/>
                </a:solidFill>
                <a:latin typeface="Montserrat" panose="00000500000000000000" pitchFamily="2" charset="0"/>
              </a:rPr>
              <a:t>.</a:t>
            </a:r>
          </a:p>
          <a:p>
            <a:pPr algn="just"/>
            <a:r>
              <a:rPr lang="es-MX" sz="2800" b="1" dirty="0">
                <a:solidFill>
                  <a:srgbClr val="C00000"/>
                </a:solidFill>
                <a:latin typeface="Montserrat" panose="00000500000000000000" pitchFamily="2" charset="0"/>
              </a:rPr>
              <a:t>Período de revisión: del 4 al 15 de octubre.</a:t>
            </a:r>
          </a:p>
          <a:p>
            <a:pPr algn="just"/>
            <a:r>
              <a:rPr lang="es-MX" sz="2800" b="1" dirty="0">
                <a:solidFill>
                  <a:schemeClr val="tx1"/>
                </a:solidFill>
                <a:latin typeface="Montserrat" panose="00000500000000000000" pitchFamily="2" charset="0"/>
              </a:rPr>
              <a:t>Cuarto trimestre:</a:t>
            </a:r>
            <a:r>
              <a:rPr lang="es-MX" sz="2800" dirty="0">
                <a:solidFill>
                  <a:schemeClr val="tx1"/>
                </a:solidFill>
                <a:latin typeface="Montserrat" panose="00000500000000000000" pitchFamily="2" charset="0"/>
              </a:rPr>
              <a:t> </a:t>
            </a:r>
          </a:p>
          <a:p>
            <a:pPr algn="just"/>
            <a:r>
              <a:rPr lang="es-MX" sz="2800" dirty="0">
                <a:solidFill>
                  <a:schemeClr val="tx1"/>
                </a:solidFill>
                <a:latin typeface="Montserrat" panose="00000500000000000000" pitchFamily="2" charset="0"/>
              </a:rPr>
              <a:t>	IPES: Del </a:t>
            </a:r>
            <a:r>
              <a:rPr lang="es-MX" sz="2800" b="1" dirty="0">
                <a:solidFill>
                  <a:schemeClr val="tx1"/>
                </a:solidFill>
                <a:latin typeface="Montserrat" panose="00000500000000000000" pitchFamily="2" charset="0"/>
              </a:rPr>
              <a:t>1 de octubre </a:t>
            </a:r>
            <a:r>
              <a:rPr lang="es-MX" sz="2800" dirty="0">
                <a:solidFill>
                  <a:schemeClr val="tx1"/>
                </a:solidFill>
                <a:latin typeface="Montserrat" panose="00000500000000000000" pitchFamily="2" charset="0"/>
              </a:rPr>
              <a:t>al </a:t>
            </a:r>
            <a:r>
              <a:rPr lang="es-MX" sz="2800" b="1" dirty="0">
                <a:solidFill>
                  <a:schemeClr val="tx1"/>
                </a:solidFill>
                <a:latin typeface="Montserrat" panose="00000500000000000000" pitchFamily="2" charset="0"/>
              </a:rPr>
              <a:t>10 de diciembre</a:t>
            </a:r>
            <a:r>
              <a:rPr lang="es-MX" sz="2800" dirty="0">
                <a:solidFill>
                  <a:schemeClr val="tx1"/>
                </a:solidFill>
                <a:latin typeface="Montserrat" panose="00000500000000000000" pitchFamily="2" charset="0"/>
              </a:rPr>
              <a:t>.</a:t>
            </a:r>
          </a:p>
          <a:p>
            <a:pPr algn="just"/>
            <a:r>
              <a:rPr lang="es-MX" sz="2800" b="1" dirty="0">
                <a:solidFill>
                  <a:srgbClr val="C00000"/>
                </a:solidFill>
                <a:latin typeface="Montserrat" panose="00000500000000000000" pitchFamily="2" charset="0"/>
              </a:rPr>
              <a:t>Período de revisión: del 13 al 17 de diciembre</a:t>
            </a:r>
            <a:endParaRPr lang="es-MX" sz="2600" b="1" dirty="0">
              <a:solidFill>
                <a:srgbClr val="C00000"/>
              </a:solidFill>
              <a:latin typeface="Montserrat" panose="00000500000000000000" pitchFamily="2" charset="0"/>
            </a:endParaRPr>
          </a:p>
        </p:txBody>
      </p:sp>
      <p:pic>
        <p:nvPicPr>
          <p:cNvPr id="10" name="Marcador de contenido 9">
            <a:extLst>
              <a:ext uri="{FF2B5EF4-FFF2-40B4-BE49-F238E27FC236}">
                <a16:creationId xmlns:a16="http://schemas.microsoft.com/office/drawing/2014/main" id="{5B0945B5-EB1F-416D-A608-A2CBD09D7C41}"/>
              </a:ext>
            </a:extLst>
          </p:cNvPr>
          <p:cNvPicPr>
            <a:picLocks noGrp="1" noChangeAspect="1"/>
          </p:cNvPicPr>
          <p:nvPr>
            <p:ph idx="13"/>
          </p:nvPr>
        </p:nvPicPr>
        <p:blipFill>
          <a:blip r:embed="rId3"/>
          <a:srcRect/>
          <a:stretch/>
        </p:blipFill>
        <p:spPr>
          <a:xfrm>
            <a:off x="8648583" y="2712217"/>
            <a:ext cx="2992843" cy="2992843"/>
          </a:xfr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BEE1C7D9-4D8E-9B45-9ED9-A10A115857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69926" y="371650"/>
            <a:ext cx="736880" cy="858344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04AD3720-DB7C-BC49-BFD0-1D735DB8B4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75078" y="655319"/>
            <a:ext cx="1695136" cy="351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3507392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5588</TotalTime>
  <Words>607</Words>
  <Application>Microsoft Office PowerPoint</Application>
  <PresentationFormat>Panorámica</PresentationFormat>
  <Paragraphs>82</Paragraphs>
  <Slides>11</Slides>
  <Notes>10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11</vt:i4>
      </vt:variant>
    </vt:vector>
  </HeadingPairs>
  <TitlesOfParts>
    <vt:vector size="18" baseType="lpstr">
      <vt:lpstr>Montserrat</vt:lpstr>
      <vt:lpstr>Montserrat SemiBold</vt:lpstr>
      <vt:lpstr>Arial</vt:lpstr>
      <vt:lpstr>Wingdings</vt:lpstr>
      <vt:lpstr>Calibri</vt:lpstr>
      <vt:lpstr>Montserrat Medium</vt:lpstr>
      <vt:lpstr>Tema de Office</vt:lpstr>
      <vt:lpstr>CONTRALORÍA SOCIAL 2021 </vt:lpstr>
      <vt:lpstr>Esquema de Contraloría Social</vt:lpstr>
      <vt:lpstr>Documentos normativos</vt:lpstr>
      <vt:lpstr>¿Quiénes deben realizar actividades de Contraloría Social?</vt:lpstr>
      <vt:lpstr>¿Qué vamos a revisar?</vt:lpstr>
      <vt:lpstr>¿Cómo lo vamos a revisar?</vt:lpstr>
      <vt:lpstr>¿Qué actividades deben realizar las IPES?</vt:lpstr>
      <vt:lpstr>¿Qué actividades deben realizar las IPES? (continuación)</vt:lpstr>
      <vt:lpstr> Plazos establecidos</vt:lpstr>
      <vt:lpstr> Aspectos importantes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Microsoft Office User</dc:creator>
  <cp:lastModifiedBy>Aquileo Benito Ramirez</cp:lastModifiedBy>
  <cp:revision>218</cp:revision>
  <dcterms:created xsi:type="dcterms:W3CDTF">2018-12-04T03:27:02Z</dcterms:created>
  <dcterms:modified xsi:type="dcterms:W3CDTF">2021-08-19T04:54:12Z</dcterms:modified>
</cp:coreProperties>
</file>